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12192000"/>
  <p:notesSz cx="9144000" cy="6858000"/>
  <p:embeddedFontLst>
    <p:embeddedFont>
      <p:font typeface="Noto Sans Hebrew"/>
      <p:regular r:id="rId16"/>
      <p:bold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NotoSansHebrew-bold.fntdata"/><Relationship Id="rId16" Type="http://schemas.openxmlformats.org/officeDocument/2006/relationships/font" Target="fonts/NotoSansHebrew-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5181600" y="0"/>
            <a:ext cx="3962400" cy="342900"/>
          </a:xfrm>
          <a:prstGeom prst="rect">
            <a:avLst/>
          </a:prstGeom>
          <a:noFill/>
          <a:ln>
            <a:noFill/>
          </a:ln>
        </p:spPr>
        <p:txBody>
          <a:bodyPr anchorCtr="0" anchor="t"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2pPr>
            <a:lvl3pPr lvl="2"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3pPr>
            <a:lvl4pPr lvl="3"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4pPr>
            <a:lvl5pPr lvl="4"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9pPr>
          </a:lstStyle>
          <a:p/>
        </p:txBody>
      </p:sp>
      <p:sp>
        <p:nvSpPr>
          <p:cNvPr id="4" name="Google Shape;4;n"/>
          <p:cNvSpPr txBox="1"/>
          <p:nvPr>
            <p:ph idx="10" type="dt"/>
          </p:nvPr>
        </p:nvSpPr>
        <p:spPr>
          <a:xfrm>
            <a:off x="1588" y="0"/>
            <a:ext cx="3962400" cy="342900"/>
          </a:xfrm>
          <a:prstGeom prst="rect">
            <a:avLst/>
          </a:prstGeom>
          <a:noFill/>
          <a:ln>
            <a:noFill/>
          </a:ln>
        </p:spPr>
        <p:txBody>
          <a:bodyPr anchorCtr="0" anchor="t" bIns="45700" lIns="91425" spcFirstLastPara="1" rIns="91425" wrap="square" tIns="45700">
            <a:noAutofit/>
          </a:bodyPr>
          <a:lstStyle>
            <a:lvl1pPr lvl="0" marR="0" rtl="1"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2pPr>
            <a:lvl3pPr lvl="2"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3pPr>
            <a:lvl4pPr lvl="3"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4pPr>
            <a:lvl5pPr lvl="4"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9pPr>
          </a:lstStyle>
          <a:p/>
        </p:txBody>
      </p:sp>
      <p:sp>
        <p:nvSpPr>
          <p:cNvPr id="5" name="Google Shape;5;n"/>
          <p:cNvSpPr/>
          <p:nvPr>
            <p:ph idx="3"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lvl1pPr indent="-228600" lvl="0" marL="457200" marR="0" rtl="1" algn="r">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1" algn="r">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1" algn="r">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1" algn="r">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1" algn="r">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5181600" y="6513513"/>
            <a:ext cx="3962400" cy="342900"/>
          </a:xfrm>
          <a:prstGeom prst="rect">
            <a:avLst/>
          </a:prstGeom>
          <a:noFill/>
          <a:ln>
            <a:noFill/>
          </a:ln>
        </p:spPr>
        <p:txBody>
          <a:bodyPr anchorCtr="0" anchor="b"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2pPr>
            <a:lvl3pPr lvl="2"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3pPr>
            <a:lvl4pPr lvl="3"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4pPr>
            <a:lvl5pPr lvl="4"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9pPr>
          </a:lstStyle>
          <a:p/>
        </p:txBody>
      </p:sp>
      <p:sp>
        <p:nvSpPr>
          <p:cNvPr id="8" name="Google Shape;8;n"/>
          <p:cNvSpPr txBox="1"/>
          <p:nvPr>
            <p:ph idx="12" type="sldNum"/>
          </p:nvPr>
        </p:nvSpPr>
        <p:spPr>
          <a:xfrm>
            <a:off x="1588" y="6513513"/>
            <a:ext cx="3962400" cy="342900"/>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Arial"/>
              <a:buNone/>
            </a:pPr>
            <a:fld id="{00000000-1234-1234-1234-123412341234}" type="slidenum">
              <a:rPr b="0" i="0" lang="iw-IL"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37:notes"/>
          <p:cNvSpPr/>
          <p:nvPr>
            <p:ph idx="2"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39" name="Google Shape;139;p37:notes"/>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40" name="Google Shape;140;p37:notes"/>
          <p:cNvSpPr txBox="1"/>
          <p:nvPr>
            <p:ph idx="12" type="sldNum"/>
          </p:nvPr>
        </p:nvSpPr>
        <p:spPr>
          <a:xfrm>
            <a:off x="1588" y="6513513"/>
            <a:ext cx="3962400" cy="342900"/>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a57842a107_0_117: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49" name="Google Shape;149;g2a57842a107_0_117:notes"/>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50" name="Google Shape;150;g2a57842a107_0_117:notes"/>
          <p:cNvSpPr txBox="1"/>
          <p:nvPr>
            <p:ph idx="12" type="sldNum"/>
          </p:nvPr>
        </p:nvSpPr>
        <p:spPr>
          <a:xfrm>
            <a:off x="1588" y="6513513"/>
            <a:ext cx="3962400" cy="342900"/>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2:notes"/>
          <p:cNvSpPr/>
          <p:nvPr>
            <p:ph idx="2"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59" name="Google Shape;159;p2:notes"/>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0" name="Google Shape;160;p2:notes"/>
          <p:cNvSpPr txBox="1"/>
          <p:nvPr>
            <p:ph idx="12" type="sldNum"/>
          </p:nvPr>
        </p:nvSpPr>
        <p:spPr>
          <a:xfrm>
            <a:off x="1588" y="6513513"/>
            <a:ext cx="3962400" cy="342900"/>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a57842a107_0_9: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67" name="Google Shape;167;g2a57842a107_0_9:notes"/>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8" name="Google Shape;168;g2a57842a107_0_9:notes"/>
          <p:cNvSpPr txBox="1"/>
          <p:nvPr>
            <p:ph idx="12" type="sldNum"/>
          </p:nvPr>
        </p:nvSpPr>
        <p:spPr>
          <a:xfrm>
            <a:off x="1588" y="6513513"/>
            <a:ext cx="3962400" cy="342900"/>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a57842a107_0_109: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77" name="Google Shape;177;g2a57842a107_0_109:notes"/>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8" name="Google Shape;178;g2a57842a107_0_109:notes"/>
          <p:cNvSpPr txBox="1"/>
          <p:nvPr>
            <p:ph idx="12" type="sldNum"/>
          </p:nvPr>
        </p:nvSpPr>
        <p:spPr>
          <a:xfrm>
            <a:off x="1588" y="6513513"/>
            <a:ext cx="3962400" cy="342900"/>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a57842a107_0_2: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85" name="Google Shape;185;g2a57842a107_0_2:notes"/>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86" name="Google Shape;186;g2a57842a107_0_2:notes"/>
          <p:cNvSpPr txBox="1"/>
          <p:nvPr>
            <p:ph idx="12" type="sldNum"/>
          </p:nvPr>
        </p:nvSpPr>
        <p:spPr>
          <a:xfrm>
            <a:off x="1588" y="6513513"/>
            <a:ext cx="3962400" cy="342900"/>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a57842a107_0_19: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93" name="Google Shape;193;g2a57842a107_0_19:notes"/>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94" name="Google Shape;194;g2a57842a107_0_19:notes"/>
          <p:cNvSpPr txBox="1"/>
          <p:nvPr>
            <p:ph idx="12" type="sldNum"/>
          </p:nvPr>
        </p:nvSpPr>
        <p:spPr>
          <a:xfrm>
            <a:off x="1588" y="6513513"/>
            <a:ext cx="3962400" cy="342900"/>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a57842a107_0_75: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01" name="Google Shape;201;g2a57842a107_0_75:notes"/>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02" name="Google Shape;202;g2a57842a107_0_75:notes"/>
          <p:cNvSpPr txBox="1"/>
          <p:nvPr>
            <p:ph idx="12" type="sldNum"/>
          </p:nvPr>
        </p:nvSpPr>
        <p:spPr>
          <a:xfrm>
            <a:off x="1588" y="6513513"/>
            <a:ext cx="3962400" cy="342900"/>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a57842a107_0_85: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11" name="Google Shape;211;g2a57842a107_0_85:notes"/>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12" name="Google Shape;212;g2a57842a107_0_85:notes"/>
          <p:cNvSpPr txBox="1"/>
          <p:nvPr>
            <p:ph idx="12" type="sldNum"/>
          </p:nvPr>
        </p:nvSpPr>
        <p:spPr>
          <a:xfrm>
            <a:off x="1588" y="6513513"/>
            <a:ext cx="3962400" cy="342900"/>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28" name="Google Shape;228;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p:cSld name="שקופית כותרת">
    <p:spTree>
      <p:nvGrpSpPr>
        <p:cNvPr id="38" name="Shape 38"/>
        <p:cNvGrpSpPr/>
        <p:nvPr/>
      </p:nvGrpSpPr>
      <p:grpSpPr>
        <a:xfrm>
          <a:off x="0" y="0"/>
          <a:ext cx="0" cy="0"/>
          <a:chOff x="0" y="0"/>
          <a:chExt cx="0" cy="0"/>
        </a:xfrm>
      </p:grpSpPr>
      <p:sp>
        <p:nvSpPr>
          <p:cNvPr id="39" name="Google Shape;39;p2"/>
          <p:cNvSpPr txBox="1"/>
          <p:nvPr>
            <p:ph type="title"/>
          </p:nvPr>
        </p:nvSpPr>
        <p:spPr>
          <a:xfrm>
            <a:off x="7315200" y="3427956"/>
            <a:ext cx="4333631" cy="1143001"/>
          </a:xfrm>
          <a:prstGeom prst="rect">
            <a:avLst/>
          </a:prstGeom>
          <a:noFill/>
          <a:ln>
            <a:noFill/>
          </a:ln>
        </p:spPr>
        <p:txBody>
          <a:bodyPr anchorCtr="0" anchor="ctr" bIns="45675" lIns="91375" spcFirstLastPara="1" rIns="91375" wrap="square" tIns="45675">
            <a:noAutofit/>
          </a:bodyPr>
          <a:lstStyle>
            <a:lvl1pPr lvl="0" rtl="1" algn="ctr">
              <a:lnSpc>
                <a:spcPct val="90909"/>
              </a:lnSpc>
              <a:spcBef>
                <a:spcPts val="0"/>
              </a:spcBef>
              <a:spcAft>
                <a:spcPts val="0"/>
              </a:spcAft>
              <a:buSzPts val="1400"/>
              <a:buNone/>
              <a:defRPr sz="4400">
                <a:solidFill>
                  <a:schemeClr val="accent1"/>
                </a:solidFill>
              </a:defRPr>
            </a:lvl1pPr>
            <a:lvl2pPr lvl="1" rtl="1" algn="ctr">
              <a:lnSpc>
                <a:spcPct val="100000"/>
              </a:lnSpc>
              <a:spcBef>
                <a:spcPts val="0"/>
              </a:spcBef>
              <a:spcAft>
                <a:spcPts val="0"/>
              </a:spcAft>
              <a:buSzPts val="1400"/>
              <a:buNone/>
              <a:defRPr/>
            </a:lvl2pPr>
            <a:lvl3pPr lvl="2" rtl="1" algn="ctr">
              <a:lnSpc>
                <a:spcPct val="100000"/>
              </a:lnSpc>
              <a:spcBef>
                <a:spcPts val="0"/>
              </a:spcBef>
              <a:spcAft>
                <a:spcPts val="0"/>
              </a:spcAft>
              <a:buSzPts val="1400"/>
              <a:buNone/>
              <a:defRPr/>
            </a:lvl3pPr>
            <a:lvl4pPr lvl="3" rtl="1" algn="ctr">
              <a:lnSpc>
                <a:spcPct val="100000"/>
              </a:lnSpc>
              <a:spcBef>
                <a:spcPts val="0"/>
              </a:spcBef>
              <a:spcAft>
                <a:spcPts val="0"/>
              </a:spcAft>
              <a:buSzPts val="1400"/>
              <a:buNone/>
              <a:defRPr/>
            </a:lvl4pPr>
            <a:lvl5pPr lvl="4" rtl="1" algn="ctr">
              <a:lnSpc>
                <a:spcPct val="100000"/>
              </a:lnSpc>
              <a:spcBef>
                <a:spcPts val="0"/>
              </a:spcBef>
              <a:spcAft>
                <a:spcPts val="0"/>
              </a:spcAft>
              <a:buSzPts val="1400"/>
              <a:buNone/>
              <a:defRPr/>
            </a:lvl5pPr>
            <a:lvl6pPr lvl="5" rtl="1" algn="ctr">
              <a:lnSpc>
                <a:spcPct val="100000"/>
              </a:lnSpc>
              <a:spcBef>
                <a:spcPts val="0"/>
              </a:spcBef>
              <a:spcAft>
                <a:spcPts val="0"/>
              </a:spcAft>
              <a:buSzPts val="1400"/>
              <a:buNone/>
              <a:defRPr/>
            </a:lvl6pPr>
            <a:lvl7pPr lvl="6" rtl="1" algn="ctr">
              <a:lnSpc>
                <a:spcPct val="100000"/>
              </a:lnSpc>
              <a:spcBef>
                <a:spcPts val="0"/>
              </a:spcBef>
              <a:spcAft>
                <a:spcPts val="0"/>
              </a:spcAft>
              <a:buSzPts val="1400"/>
              <a:buNone/>
              <a:defRPr/>
            </a:lvl7pPr>
            <a:lvl8pPr lvl="7" rtl="1" algn="ctr">
              <a:lnSpc>
                <a:spcPct val="100000"/>
              </a:lnSpc>
              <a:spcBef>
                <a:spcPts val="0"/>
              </a:spcBef>
              <a:spcAft>
                <a:spcPts val="0"/>
              </a:spcAft>
              <a:buSzPts val="1400"/>
              <a:buNone/>
              <a:defRPr/>
            </a:lvl8pPr>
            <a:lvl9pPr lvl="8" rtl="1" algn="ctr">
              <a:lnSpc>
                <a:spcPct val="100000"/>
              </a:lnSpc>
              <a:spcBef>
                <a:spcPts val="0"/>
              </a:spcBef>
              <a:spcAft>
                <a:spcPts val="0"/>
              </a:spcAft>
              <a:buSzPts val="1400"/>
              <a:buNone/>
              <a:defRPr/>
            </a:lvl9pPr>
          </a:lstStyle>
          <a:p/>
        </p:txBody>
      </p:sp>
      <p:sp>
        <p:nvSpPr>
          <p:cNvPr id="40" name="Google Shape;40;p2"/>
          <p:cNvSpPr/>
          <p:nvPr/>
        </p:nvSpPr>
        <p:spPr>
          <a:xfrm>
            <a:off x="1" y="6393294"/>
            <a:ext cx="12191999" cy="472323"/>
          </a:xfrm>
          <a:custGeom>
            <a:rect b="b" l="l" r="r" t="t"/>
            <a:pathLst>
              <a:path extrusionOk="0" h="9962" w="24300">
                <a:moveTo>
                  <a:pt x="1" y="0"/>
                </a:moveTo>
                <a:lnTo>
                  <a:pt x="24300" y="0"/>
                </a:lnTo>
                <a:lnTo>
                  <a:pt x="24300" y="9962"/>
                </a:lnTo>
                <a:lnTo>
                  <a:pt x="1" y="9962"/>
                </a:lnTo>
                <a:close/>
              </a:path>
            </a:pathLst>
          </a:custGeom>
          <a:solidFill>
            <a:srgbClr val="45146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grpSp>
        <p:nvGrpSpPr>
          <p:cNvPr id="41" name="Google Shape;41;p2"/>
          <p:cNvGrpSpPr/>
          <p:nvPr/>
        </p:nvGrpSpPr>
        <p:grpSpPr>
          <a:xfrm>
            <a:off x="421203" y="6465403"/>
            <a:ext cx="833994" cy="328103"/>
            <a:chOff x="165575" y="4280700"/>
            <a:chExt cx="1551617" cy="610426"/>
          </a:xfrm>
        </p:grpSpPr>
        <p:sp>
          <p:nvSpPr>
            <p:cNvPr id="42" name="Google Shape;42;p2"/>
            <p:cNvSpPr/>
            <p:nvPr/>
          </p:nvSpPr>
          <p:spPr>
            <a:xfrm>
              <a:off x="1002150" y="4442578"/>
              <a:ext cx="284338" cy="311464"/>
            </a:xfrm>
            <a:custGeom>
              <a:rect b="b" l="l" r="r" t="t"/>
              <a:pathLst>
                <a:path extrusionOk="0" h="6005" w="5482">
                  <a:moveTo>
                    <a:pt x="5482" y="5287"/>
                  </a:moveTo>
                  <a:lnTo>
                    <a:pt x="5467" y="5437"/>
                  </a:lnTo>
                  <a:lnTo>
                    <a:pt x="5422" y="5571"/>
                  </a:lnTo>
                  <a:lnTo>
                    <a:pt x="5362" y="5691"/>
                  </a:lnTo>
                  <a:lnTo>
                    <a:pt x="5273" y="5810"/>
                  </a:lnTo>
                  <a:lnTo>
                    <a:pt x="5168" y="5900"/>
                  </a:lnTo>
                  <a:lnTo>
                    <a:pt x="5034" y="5945"/>
                  </a:lnTo>
                  <a:lnTo>
                    <a:pt x="4899" y="6004"/>
                  </a:lnTo>
                  <a:lnTo>
                    <a:pt x="4750" y="6004"/>
                  </a:lnTo>
                  <a:lnTo>
                    <a:pt x="4616" y="6004"/>
                  </a:lnTo>
                  <a:lnTo>
                    <a:pt x="4466" y="5945"/>
                  </a:lnTo>
                  <a:lnTo>
                    <a:pt x="4362" y="5900"/>
                  </a:lnTo>
                  <a:lnTo>
                    <a:pt x="4257" y="5810"/>
                  </a:lnTo>
                  <a:lnTo>
                    <a:pt x="4168" y="5691"/>
                  </a:lnTo>
                  <a:lnTo>
                    <a:pt x="4093" y="5571"/>
                  </a:lnTo>
                  <a:lnTo>
                    <a:pt x="4063" y="5437"/>
                  </a:lnTo>
                  <a:lnTo>
                    <a:pt x="4033" y="5287"/>
                  </a:lnTo>
                  <a:lnTo>
                    <a:pt x="4033" y="2734"/>
                  </a:lnTo>
                  <a:lnTo>
                    <a:pt x="4018" y="2614"/>
                  </a:lnTo>
                  <a:lnTo>
                    <a:pt x="4003" y="2480"/>
                  </a:lnTo>
                  <a:lnTo>
                    <a:pt x="3973" y="2360"/>
                  </a:lnTo>
                  <a:lnTo>
                    <a:pt x="3929" y="2241"/>
                  </a:lnTo>
                  <a:lnTo>
                    <a:pt x="3884" y="2121"/>
                  </a:lnTo>
                  <a:lnTo>
                    <a:pt x="3809" y="2017"/>
                  </a:lnTo>
                  <a:lnTo>
                    <a:pt x="3734" y="1912"/>
                  </a:lnTo>
                  <a:lnTo>
                    <a:pt x="3645" y="1822"/>
                  </a:lnTo>
                  <a:lnTo>
                    <a:pt x="3555" y="1733"/>
                  </a:lnTo>
                  <a:lnTo>
                    <a:pt x="3466" y="1658"/>
                  </a:lnTo>
                  <a:lnTo>
                    <a:pt x="3361" y="1598"/>
                  </a:lnTo>
                  <a:lnTo>
                    <a:pt x="3242" y="1539"/>
                  </a:lnTo>
                  <a:lnTo>
                    <a:pt x="3137" y="1509"/>
                  </a:lnTo>
                  <a:lnTo>
                    <a:pt x="3003" y="1464"/>
                  </a:lnTo>
                  <a:lnTo>
                    <a:pt x="2883" y="1449"/>
                  </a:lnTo>
                  <a:lnTo>
                    <a:pt x="2734" y="1449"/>
                  </a:lnTo>
                  <a:lnTo>
                    <a:pt x="2614" y="1449"/>
                  </a:lnTo>
                  <a:lnTo>
                    <a:pt x="2495" y="1464"/>
                  </a:lnTo>
                  <a:lnTo>
                    <a:pt x="2360" y="1509"/>
                  </a:lnTo>
                  <a:lnTo>
                    <a:pt x="2241" y="1539"/>
                  </a:lnTo>
                  <a:lnTo>
                    <a:pt x="2136" y="1598"/>
                  </a:lnTo>
                  <a:lnTo>
                    <a:pt x="2017" y="1658"/>
                  </a:lnTo>
                  <a:lnTo>
                    <a:pt x="1912" y="1733"/>
                  </a:lnTo>
                  <a:lnTo>
                    <a:pt x="1823" y="1822"/>
                  </a:lnTo>
                  <a:lnTo>
                    <a:pt x="1733" y="1912"/>
                  </a:lnTo>
                  <a:lnTo>
                    <a:pt x="1673" y="2017"/>
                  </a:lnTo>
                  <a:lnTo>
                    <a:pt x="1599" y="2121"/>
                  </a:lnTo>
                  <a:lnTo>
                    <a:pt x="1539" y="2241"/>
                  </a:lnTo>
                  <a:lnTo>
                    <a:pt x="1509" y="2360"/>
                  </a:lnTo>
                  <a:lnTo>
                    <a:pt x="1464" y="2480"/>
                  </a:lnTo>
                  <a:lnTo>
                    <a:pt x="1449" y="2614"/>
                  </a:lnTo>
                  <a:lnTo>
                    <a:pt x="1449" y="2734"/>
                  </a:lnTo>
                  <a:lnTo>
                    <a:pt x="1449" y="5287"/>
                  </a:lnTo>
                  <a:lnTo>
                    <a:pt x="1434" y="5437"/>
                  </a:lnTo>
                  <a:lnTo>
                    <a:pt x="1375" y="5571"/>
                  </a:lnTo>
                  <a:lnTo>
                    <a:pt x="1330" y="5691"/>
                  </a:lnTo>
                  <a:lnTo>
                    <a:pt x="1240" y="5810"/>
                  </a:lnTo>
                  <a:lnTo>
                    <a:pt x="1136" y="5900"/>
                  </a:lnTo>
                  <a:lnTo>
                    <a:pt x="1001" y="5945"/>
                  </a:lnTo>
                  <a:lnTo>
                    <a:pt x="867" y="6004"/>
                  </a:lnTo>
                  <a:lnTo>
                    <a:pt x="718" y="6004"/>
                  </a:lnTo>
                  <a:lnTo>
                    <a:pt x="583" y="6004"/>
                  </a:lnTo>
                  <a:lnTo>
                    <a:pt x="434" y="5945"/>
                  </a:lnTo>
                  <a:lnTo>
                    <a:pt x="329" y="5900"/>
                  </a:lnTo>
                  <a:lnTo>
                    <a:pt x="225" y="5810"/>
                  </a:lnTo>
                  <a:lnTo>
                    <a:pt x="135" y="5691"/>
                  </a:lnTo>
                  <a:lnTo>
                    <a:pt x="60" y="5571"/>
                  </a:lnTo>
                  <a:lnTo>
                    <a:pt x="31" y="5437"/>
                  </a:lnTo>
                  <a:lnTo>
                    <a:pt x="1" y="5287"/>
                  </a:lnTo>
                  <a:lnTo>
                    <a:pt x="1" y="2734"/>
                  </a:lnTo>
                  <a:lnTo>
                    <a:pt x="1" y="2465"/>
                  </a:lnTo>
                  <a:lnTo>
                    <a:pt x="60" y="2181"/>
                  </a:lnTo>
                  <a:lnTo>
                    <a:pt x="135" y="1927"/>
                  </a:lnTo>
                  <a:lnTo>
                    <a:pt x="225" y="1688"/>
                  </a:lnTo>
                  <a:lnTo>
                    <a:pt x="329" y="1434"/>
                  </a:lnTo>
                  <a:lnTo>
                    <a:pt x="464" y="1210"/>
                  </a:lnTo>
                  <a:lnTo>
                    <a:pt x="628" y="1001"/>
                  </a:lnTo>
                  <a:lnTo>
                    <a:pt x="807" y="807"/>
                  </a:lnTo>
                  <a:lnTo>
                    <a:pt x="1001" y="628"/>
                  </a:lnTo>
                  <a:lnTo>
                    <a:pt x="1196" y="463"/>
                  </a:lnTo>
                  <a:lnTo>
                    <a:pt x="1434" y="329"/>
                  </a:lnTo>
                  <a:lnTo>
                    <a:pt x="1688" y="224"/>
                  </a:lnTo>
                  <a:lnTo>
                    <a:pt x="1927" y="135"/>
                  </a:lnTo>
                  <a:lnTo>
                    <a:pt x="2181" y="60"/>
                  </a:lnTo>
                  <a:lnTo>
                    <a:pt x="2465" y="15"/>
                  </a:lnTo>
                  <a:lnTo>
                    <a:pt x="2734" y="0"/>
                  </a:lnTo>
                  <a:lnTo>
                    <a:pt x="3018" y="15"/>
                  </a:lnTo>
                  <a:lnTo>
                    <a:pt x="3286" y="60"/>
                  </a:lnTo>
                  <a:lnTo>
                    <a:pt x="3555" y="135"/>
                  </a:lnTo>
                  <a:lnTo>
                    <a:pt x="3809" y="224"/>
                  </a:lnTo>
                  <a:lnTo>
                    <a:pt x="4033" y="329"/>
                  </a:lnTo>
                  <a:lnTo>
                    <a:pt x="4272" y="463"/>
                  </a:lnTo>
                  <a:lnTo>
                    <a:pt x="4481" y="628"/>
                  </a:lnTo>
                  <a:lnTo>
                    <a:pt x="4690" y="807"/>
                  </a:lnTo>
                  <a:lnTo>
                    <a:pt x="4840" y="1001"/>
                  </a:lnTo>
                  <a:lnTo>
                    <a:pt x="5004" y="1210"/>
                  </a:lnTo>
                  <a:lnTo>
                    <a:pt x="5153" y="1434"/>
                  </a:lnTo>
                  <a:lnTo>
                    <a:pt x="5273" y="1688"/>
                  </a:lnTo>
                  <a:lnTo>
                    <a:pt x="5362" y="1927"/>
                  </a:lnTo>
                  <a:lnTo>
                    <a:pt x="5422" y="2181"/>
                  </a:lnTo>
                  <a:lnTo>
                    <a:pt x="5467" y="2465"/>
                  </a:lnTo>
                  <a:lnTo>
                    <a:pt x="5482" y="2734"/>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3" name="Google Shape;43;p2"/>
            <p:cNvSpPr/>
            <p:nvPr/>
          </p:nvSpPr>
          <p:spPr>
            <a:xfrm>
              <a:off x="1312008" y="4442578"/>
              <a:ext cx="283560" cy="311464"/>
            </a:xfrm>
            <a:custGeom>
              <a:rect b="b" l="l" r="r" t="t"/>
              <a:pathLst>
                <a:path extrusionOk="0" h="6005" w="5467">
                  <a:moveTo>
                    <a:pt x="5467" y="5287"/>
                  </a:moveTo>
                  <a:lnTo>
                    <a:pt x="5452" y="5437"/>
                  </a:lnTo>
                  <a:lnTo>
                    <a:pt x="5422" y="5571"/>
                  </a:lnTo>
                  <a:lnTo>
                    <a:pt x="5347" y="5691"/>
                  </a:lnTo>
                  <a:lnTo>
                    <a:pt x="5258" y="5810"/>
                  </a:lnTo>
                  <a:lnTo>
                    <a:pt x="5153" y="5900"/>
                  </a:lnTo>
                  <a:lnTo>
                    <a:pt x="5034" y="5945"/>
                  </a:lnTo>
                  <a:lnTo>
                    <a:pt x="4899" y="6004"/>
                  </a:lnTo>
                  <a:lnTo>
                    <a:pt x="4735" y="6004"/>
                  </a:lnTo>
                  <a:lnTo>
                    <a:pt x="4601" y="6004"/>
                  </a:lnTo>
                  <a:lnTo>
                    <a:pt x="4481" y="5945"/>
                  </a:lnTo>
                  <a:lnTo>
                    <a:pt x="4347" y="5900"/>
                  </a:lnTo>
                  <a:lnTo>
                    <a:pt x="4242" y="5810"/>
                  </a:lnTo>
                  <a:lnTo>
                    <a:pt x="4153" y="5691"/>
                  </a:lnTo>
                  <a:lnTo>
                    <a:pt x="4078" y="5571"/>
                  </a:lnTo>
                  <a:lnTo>
                    <a:pt x="4048" y="5437"/>
                  </a:lnTo>
                  <a:lnTo>
                    <a:pt x="4033" y="5287"/>
                  </a:lnTo>
                  <a:lnTo>
                    <a:pt x="4033" y="2734"/>
                  </a:lnTo>
                  <a:lnTo>
                    <a:pt x="4033" y="2614"/>
                  </a:lnTo>
                  <a:lnTo>
                    <a:pt x="4003" y="2480"/>
                  </a:lnTo>
                  <a:lnTo>
                    <a:pt x="3973" y="2360"/>
                  </a:lnTo>
                  <a:lnTo>
                    <a:pt x="3914" y="2241"/>
                  </a:lnTo>
                  <a:lnTo>
                    <a:pt x="3869" y="2121"/>
                  </a:lnTo>
                  <a:lnTo>
                    <a:pt x="3809" y="2017"/>
                  </a:lnTo>
                  <a:lnTo>
                    <a:pt x="3719" y="1912"/>
                  </a:lnTo>
                  <a:lnTo>
                    <a:pt x="3660" y="1822"/>
                  </a:lnTo>
                  <a:lnTo>
                    <a:pt x="3570" y="1733"/>
                  </a:lnTo>
                  <a:lnTo>
                    <a:pt x="3451" y="1658"/>
                  </a:lnTo>
                  <a:lnTo>
                    <a:pt x="3346" y="1598"/>
                  </a:lnTo>
                  <a:lnTo>
                    <a:pt x="3242" y="1539"/>
                  </a:lnTo>
                  <a:lnTo>
                    <a:pt x="3122" y="1509"/>
                  </a:lnTo>
                  <a:lnTo>
                    <a:pt x="2988" y="1464"/>
                  </a:lnTo>
                  <a:lnTo>
                    <a:pt x="2868" y="1449"/>
                  </a:lnTo>
                  <a:lnTo>
                    <a:pt x="2719" y="1449"/>
                  </a:lnTo>
                  <a:lnTo>
                    <a:pt x="2599" y="1449"/>
                  </a:lnTo>
                  <a:lnTo>
                    <a:pt x="2480" y="1464"/>
                  </a:lnTo>
                  <a:lnTo>
                    <a:pt x="2345" y="1509"/>
                  </a:lnTo>
                  <a:lnTo>
                    <a:pt x="2226" y="1539"/>
                  </a:lnTo>
                  <a:lnTo>
                    <a:pt x="2121" y="1598"/>
                  </a:lnTo>
                  <a:lnTo>
                    <a:pt x="2017" y="1658"/>
                  </a:lnTo>
                  <a:lnTo>
                    <a:pt x="1897" y="1733"/>
                  </a:lnTo>
                  <a:lnTo>
                    <a:pt x="1808" y="1822"/>
                  </a:lnTo>
                  <a:lnTo>
                    <a:pt x="1748" y="1912"/>
                  </a:lnTo>
                  <a:lnTo>
                    <a:pt x="1658" y="2017"/>
                  </a:lnTo>
                  <a:lnTo>
                    <a:pt x="1599" y="2121"/>
                  </a:lnTo>
                  <a:lnTo>
                    <a:pt x="1554" y="2241"/>
                  </a:lnTo>
                  <a:lnTo>
                    <a:pt x="1494" y="2360"/>
                  </a:lnTo>
                  <a:lnTo>
                    <a:pt x="1464" y="2480"/>
                  </a:lnTo>
                  <a:lnTo>
                    <a:pt x="1434" y="2614"/>
                  </a:lnTo>
                  <a:lnTo>
                    <a:pt x="1434" y="2734"/>
                  </a:lnTo>
                  <a:lnTo>
                    <a:pt x="1434" y="5287"/>
                  </a:lnTo>
                  <a:lnTo>
                    <a:pt x="1420" y="5437"/>
                  </a:lnTo>
                  <a:lnTo>
                    <a:pt x="1390" y="5571"/>
                  </a:lnTo>
                  <a:lnTo>
                    <a:pt x="1315" y="5691"/>
                  </a:lnTo>
                  <a:lnTo>
                    <a:pt x="1225" y="5810"/>
                  </a:lnTo>
                  <a:lnTo>
                    <a:pt x="1121" y="5900"/>
                  </a:lnTo>
                  <a:lnTo>
                    <a:pt x="986" y="5945"/>
                  </a:lnTo>
                  <a:lnTo>
                    <a:pt x="867" y="6004"/>
                  </a:lnTo>
                  <a:lnTo>
                    <a:pt x="703" y="6004"/>
                  </a:lnTo>
                  <a:lnTo>
                    <a:pt x="568" y="6004"/>
                  </a:lnTo>
                  <a:lnTo>
                    <a:pt x="434" y="5945"/>
                  </a:lnTo>
                  <a:lnTo>
                    <a:pt x="314" y="5900"/>
                  </a:lnTo>
                  <a:lnTo>
                    <a:pt x="210" y="5810"/>
                  </a:lnTo>
                  <a:lnTo>
                    <a:pt x="120" y="5691"/>
                  </a:lnTo>
                  <a:lnTo>
                    <a:pt x="46" y="5571"/>
                  </a:lnTo>
                  <a:lnTo>
                    <a:pt x="16" y="5437"/>
                  </a:lnTo>
                  <a:lnTo>
                    <a:pt x="1" y="5287"/>
                  </a:lnTo>
                  <a:lnTo>
                    <a:pt x="1" y="2734"/>
                  </a:lnTo>
                  <a:lnTo>
                    <a:pt x="16" y="2465"/>
                  </a:lnTo>
                  <a:lnTo>
                    <a:pt x="46" y="2181"/>
                  </a:lnTo>
                  <a:lnTo>
                    <a:pt x="120" y="1927"/>
                  </a:lnTo>
                  <a:lnTo>
                    <a:pt x="210" y="1688"/>
                  </a:lnTo>
                  <a:lnTo>
                    <a:pt x="329" y="1434"/>
                  </a:lnTo>
                  <a:lnTo>
                    <a:pt x="464" y="1210"/>
                  </a:lnTo>
                  <a:lnTo>
                    <a:pt x="613" y="1001"/>
                  </a:lnTo>
                  <a:lnTo>
                    <a:pt x="792" y="807"/>
                  </a:lnTo>
                  <a:lnTo>
                    <a:pt x="986" y="628"/>
                  </a:lnTo>
                  <a:lnTo>
                    <a:pt x="1210" y="463"/>
                  </a:lnTo>
                  <a:lnTo>
                    <a:pt x="1420" y="329"/>
                  </a:lnTo>
                  <a:lnTo>
                    <a:pt x="1673" y="224"/>
                  </a:lnTo>
                  <a:lnTo>
                    <a:pt x="1927" y="135"/>
                  </a:lnTo>
                  <a:lnTo>
                    <a:pt x="2196" y="60"/>
                  </a:lnTo>
                  <a:lnTo>
                    <a:pt x="2450" y="15"/>
                  </a:lnTo>
                  <a:lnTo>
                    <a:pt x="2719" y="0"/>
                  </a:lnTo>
                  <a:lnTo>
                    <a:pt x="3018" y="15"/>
                  </a:lnTo>
                  <a:lnTo>
                    <a:pt x="3271" y="60"/>
                  </a:lnTo>
                  <a:lnTo>
                    <a:pt x="3540" y="135"/>
                  </a:lnTo>
                  <a:lnTo>
                    <a:pt x="3794" y="224"/>
                  </a:lnTo>
                  <a:lnTo>
                    <a:pt x="4048" y="329"/>
                  </a:lnTo>
                  <a:lnTo>
                    <a:pt x="4257" y="463"/>
                  </a:lnTo>
                  <a:lnTo>
                    <a:pt x="4481" y="628"/>
                  </a:lnTo>
                  <a:lnTo>
                    <a:pt x="4675" y="807"/>
                  </a:lnTo>
                  <a:lnTo>
                    <a:pt x="4855" y="1001"/>
                  </a:lnTo>
                  <a:lnTo>
                    <a:pt x="5004" y="1210"/>
                  </a:lnTo>
                  <a:lnTo>
                    <a:pt x="5138" y="1434"/>
                  </a:lnTo>
                  <a:lnTo>
                    <a:pt x="5258" y="1688"/>
                  </a:lnTo>
                  <a:lnTo>
                    <a:pt x="5347" y="1927"/>
                  </a:lnTo>
                  <a:lnTo>
                    <a:pt x="5422" y="2181"/>
                  </a:lnTo>
                  <a:lnTo>
                    <a:pt x="5452" y="2465"/>
                  </a:lnTo>
                  <a:lnTo>
                    <a:pt x="5467" y="2734"/>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4" name="Google Shape;44;p2"/>
            <p:cNvSpPr/>
            <p:nvPr/>
          </p:nvSpPr>
          <p:spPr>
            <a:xfrm>
              <a:off x="684564" y="4496779"/>
              <a:ext cx="284338" cy="309908"/>
            </a:xfrm>
            <a:custGeom>
              <a:rect b="b" l="l" r="r" t="t"/>
              <a:pathLst>
                <a:path extrusionOk="0" h="5975" w="5482">
                  <a:moveTo>
                    <a:pt x="4048" y="733"/>
                  </a:moveTo>
                  <a:lnTo>
                    <a:pt x="4063" y="583"/>
                  </a:lnTo>
                  <a:lnTo>
                    <a:pt x="4108" y="434"/>
                  </a:lnTo>
                  <a:lnTo>
                    <a:pt x="4167" y="315"/>
                  </a:lnTo>
                  <a:lnTo>
                    <a:pt x="4257" y="210"/>
                  </a:lnTo>
                  <a:lnTo>
                    <a:pt x="4361" y="120"/>
                  </a:lnTo>
                  <a:lnTo>
                    <a:pt x="4481" y="46"/>
                  </a:lnTo>
                  <a:lnTo>
                    <a:pt x="4630" y="16"/>
                  </a:lnTo>
                  <a:lnTo>
                    <a:pt x="4780" y="1"/>
                  </a:lnTo>
                  <a:lnTo>
                    <a:pt x="4914" y="16"/>
                  </a:lnTo>
                  <a:lnTo>
                    <a:pt x="5063" y="46"/>
                  </a:lnTo>
                  <a:lnTo>
                    <a:pt x="5168" y="120"/>
                  </a:lnTo>
                  <a:lnTo>
                    <a:pt x="5272" y="210"/>
                  </a:lnTo>
                  <a:lnTo>
                    <a:pt x="5362" y="315"/>
                  </a:lnTo>
                  <a:lnTo>
                    <a:pt x="5437" y="434"/>
                  </a:lnTo>
                  <a:lnTo>
                    <a:pt x="5467" y="583"/>
                  </a:lnTo>
                  <a:lnTo>
                    <a:pt x="5482" y="733"/>
                  </a:lnTo>
                  <a:lnTo>
                    <a:pt x="5482" y="3227"/>
                  </a:lnTo>
                  <a:lnTo>
                    <a:pt x="5467" y="3511"/>
                  </a:lnTo>
                  <a:lnTo>
                    <a:pt x="5437" y="3779"/>
                  </a:lnTo>
                  <a:lnTo>
                    <a:pt x="5362" y="4048"/>
                  </a:lnTo>
                  <a:lnTo>
                    <a:pt x="5272" y="4302"/>
                  </a:lnTo>
                  <a:lnTo>
                    <a:pt x="5168" y="4526"/>
                  </a:lnTo>
                  <a:lnTo>
                    <a:pt x="5019" y="4765"/>
                  </a:lnTo>
                  <a:lnTo>
                    <a:pt x="4869" y="4974"/>
                  </a:lnTo>
                  <a:lnTo>
                    <a:pt x="4690" y="5168"/>
                  </a:lnTo>
                  <a:lnTo>
                    <a:pt x="4481" y="5348"/>
                  </a:lnTo>
                  <a:lnTo>
                    <a:pt x="4287" y="5497"/>
                  </a:lnTo>
                  <a:lnTo>
                    <a:pt x="4063" y="5631"/>
                  </a:lnTo>
                  <a:lnTo>
                    <a:pt x="3809" y="5766"/>
                  </a:lnTo>
                  <a:lnTo>
                    <a:pt x="3555" y="5840"/>
                  </a:lnTo>
                  <a:lnTo>
                    <a:pt x="3316" y="5915"/>
                  </a:lnTo>
                  <a:lnTo>
                    <a:pt x="3017" y="5960"/>
                  </a:lnTo>
                  <a:lnTo>
                    <a:pt x="2763" y="5975"/>
                  </a:lnTo>
                  <a:lnTo>
                    <a:pt x="2465" y="5960"/>
                  </a:lnTo>
                  <a:lnTo>
                    <a:pt x="2196" y="5915"/>
                  </a:lnTo>
                  <a:lnTo>
                    <a:pt x="1942" y="5840"/>
                  </a:lnTo>
                  <a:lnTo>
                    <a:pt x="1688" y="5766"/>
                  </a:lnTo>
                  <a:lnTo>
                    <a:pt x="1449" y="5631"/>
                  </a:lnTo>
                  <a:lnTo>
                    <a:pt x="1225" y="5497"/>
                  </a:lnTo>
                  <a:lnTo>
                    <a:pt x="1001" y="5348"/>
                  </a:lnTo>
                  <a:lnTo>
                    <a:pt x="807" y="5168"/>
                  </a:lnTo>
                  <a:lnTo>
                    <a:pt x="643" y="4974"/>
                  </a:lnTo>
                  <a:lnTo>
                    <a:pt x="493" y="4765"/>
                  </a:lnTo>
                  <a:lnTo>
                    <a:pt x="344" y="4526"/>
                  </a:lnTo>
                  <a:lnTo>
                    <a:pt x="224" y="4302"/>
                  </a:lnTo>
                  <a:lnTo>
                    <a:pt x="135" y="4048"/>
                  </a:lnTo>
                  <a:lnTo>
                    <a:pt x="75" y="3779"/>
                  </a:lnTo>
                  <a:lnTo>
                    <a:pt x="30" y="3511"/>
                  </a:lnTo>
                  <a:lnTo>
                    <a:pt x="0" y="3227"/>
                  </a:lnTo>
                  <a:lnTo>
                    <a:pt x="0" y="733"/>
                  </a:lnTo>
                  <a:lnTo>
                    <a:pt x="30" y="583"/>
                  </a:lnTo>
                  <a:lnTo>
                    <a:pt x="75" y="434"/>
                  </a:lnTo>
                  <a:lnTo>
                    <a:pt x="135" y="315"/>
                  </a:lnTo>
                  <a:lnTo>
                    <a:pt x="224" y="210"/>
                  </a:lnTo>
                  <a:lnTo>
                    <a:pt x="329" y="120"/>
                  </a:lnTo>
                  <a:lnTo>
                    <a:pt x="448" y="46"/>
                  </a:lnTo>
                  <a:lnTo>
                    <a:pt x="598" y="16"/>
                  </a:lnTo>
                  <a:lnTo>
                    <a:pt x="732" y="1"/>
                  </a:lnTo>
                  <a:lnTo>
                    <a:pt x="882" y="16"/>
                  </a:lnTo>
                  <a:lnTo>
                    <a:pt x="1031" y="46"/>
                  </a:lnTo>
                  <a:lnTo>
                    <a:pt x="1135" y="120"/>
                  </a:lnTo>
                  <a:lnTo>
                    <a:pt x="1240" y="210"/>
                  </a:lnTo>
                  <a:lnTo>
                    <a:pt x="1330" y="315"/>
                  </a:lnTo>
                  <a:lnTo>
                    <a:pt x="1404" y="434"/>
                  </a:lnTo>
                  <a:lnTo>
                    <a:pt x="1434" y="583"/>
                  </a:lnTo>
                  <a:lnTo>
                    <a:pt x="1449" y="733"/>
                  </a:lnTo>
                  <a:lnTo>
                    <a:pt x="1449" y="3227"/>
                  </a:lnTo>
                  <a:lnTo>
                    <a:pt x="1464" y="3361"/>
                  </a:lnTo>
                  <a:lnTo>
                    <a:pt x="1494" y="3496"/>
                  </a:lnTo>
                  <a:lnTo>
                    <a:pt x="1524" y="3615"/>
                  </a:lnTo>
                  <a:lnTo>
                    <a:pt x="1554" y="3720"/>
                  </a:lnTo>
                  <a:lnTo>
                    <a:pt x="1613" y="3854"/>
                  </a:lnTo>
                  <a:lnTo>
                    <a:pt x="1688" y="3959"/>
                  </a:lnTo>
                  <a:lnTo>
                    <a:pt x="1763" y="4048"/>
                  </a:lnTo>
                  <a:lnTo>
                    <a:pt x="1852" y="4138"/>
                  </a:lnTo>
                  <a:lnTo>
                    <a:pt x="1942" y="4227"/>
                  </a:lnTo>
                  <a:lnTo>
                    <a:pt x="2032" y="4302"/>
                  </a:lnTo>
                  <a:lnTo>
                    <a:pt x="2136" y="4362"/>
                  </a:lnTo>
                  <a:lnTo>
                    <a:pt x="2256" y="4422"/>
                  </a:lnTo>
                  <a:lnTo>
                    <a:pt x="2360" y="4466"/>
                  </a:lnTo>
                  <a:lnTo>
                    <a:pt x="2495" y="4496"/>
                  </a:lnTo>
                  <a:lnTo>
                    <a:pt x="2614" y="4511"/>
                  </a:lnTo>
                  <a:lnTo>
                    <a:pt x="2763" y="4526"/>
                  </a:lnTo>
                  <a:lnTo>
                    <a:pt x="2883" y="4511"/>
                  </a:lnTo>
                  <a:lnTo>
                    <a:pt x="3002" y="4496"/>
                  </a:lnTo>
                  <a:lnTo>
                    <a:pt x="3137" y="4466"/>
                  </a:lnTo>
                  <a:lnTo>
                    <a:pt x="3256" y="4422"/>
                  </a:lnTo>
                  <a:lnTo>
                    <a:pt x="3361" y="4362"/>
                  </a:lnTo>
                  <a:lnTo>
                    <a:pt x="3465" y="4302"/>
                  </a:lnTo>
                  <a:lnTo>
                    <a:pt x="3570" y="4227"/>
                  </a:lnTo>
                  <a:lnTo>
                    <a:pt x="3659" y="4138"/>
                  </a:lnTo>
                  <a:lnTo>
                    <a:pt x="3749" y="4048"/>
                  </a:lnTo>
                  <a:lnTo>
                    <a:pt x="3824" y="3959"/>
                  </a:lnTo>
                  <a:lnTo>
                    <a:pt x="3898" y="3854"/>
                  </a:lnTo>
                  <a:lnTo>
                    <a:pt x="3958" y="3720"/>
                  </a:lnTo>
                  <a:lnTo>
                    <a:pt x="3988" y="3615"/>
                  </a:lnTo>
                  <a:lnTo>
                    <a:pt x="4018" y="3496"/>
                  </a:lnTo>
                  <a:lnTo>
                    <a:pt x="4048" y="3361"/>
                  </a:lnTo>
                  <a:lnTo>
                    <a:pt x="4048" y="3227"/>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5" name="Google Shape;45;p2"/>
            <p:cNvSpPr/>
            <p:nvPr/>
          </p:nvSpPr>
          <p:spPr>
            <a:xfrm>
              <a:off x="1627312" y="4465036"/>
              <a:ext cx="75156" cy="289006"/>
            </a:xfrm>
            <a:custGeom>
              <a:rect b="b" l="l" r="r" t="t"/>
              <a:pathLst>
                <a:path extrusionOk="0" h="5572" w="1449">
                  <a:moveTo>
                    <a:pt x="0" y="717"/>
                  </a:moveTo>
                  <a:lnTo>
                    <a:pt x="15" y="568"/>
                  </a:lnTo>
                  <a:lnTo>
                    <a:pt x="75" y="434"/>
                  </a:lnTo>
                  <a:lnTo>
                    <a:pt x="120" y="314"/>
                  </a:lnTo>
                  <a:lnTo>
                    <a:pt x="209" y="210"/>
                  </a:lnTo>
                  <a:lnTo>
                    <a:pt x="329" y="120"/>
                  </a:lnTo>
                  <a:lnTo>
                    <a:pt x="448" y="45"/>
                  </a:lnTo>
                  <a:lnTo>
                    <a:pt x="598" y="15"/>
                  </a:lnTo>
                  <a:lnTo>
                    <a:pt x="732" y="1"/>
                  </a:lnTo>
                  <a:lnTo>
                    <a:pt x="881" y="15"/>
                  </a:lnTo>
                  <a:lnTo>
                    <a:pt x="1016" y="45"/>
                  </a:lnTo>
                  <a:lnTo>
                    <a:pt x="1150" y="120"/>
                  </a:lnTo>
                  <a:lnTo>
                    <a:pt x="1255" y="210"/>
                  </a:lnTo>
                  <a:lnTo>
                    <a:pt x="1329" y="314"/>
                  </a:lnTo>
                  <a:lnTo>
                    <a:pt x="1389" y="434"/>
                  </a:lnTo>
                  <a:lnTo>
                    <a:pt x="1449" y="568"/>
                  </a:lnTo>
                  <a:lnTo>
                    <a:pt x="1449" y="717"/>
                  </a:lnTo>
                  <a:lnTo>
                    <a:pt x="1449" y="4854"/>
                  </a:lnTo>
                  <a:lnTo>
                    <a:pt x="1449" y="5004"/>
                  </a:lnTo>
                  <a:lnTo>
                    <a:pt x="1389" y="5138"/>
                  </a:lnTo>
                  <a:lnTo>
                    <a:pt x="1329" y="5258"/>
                  </a:lnTo>
                  <a:lnTo>
                    <a:pt x="1255" y="5377"/>
                  </a:lnTo>
                  <a:lnTo>
                    <a:pt x="1150" y="5467"/>
                  </a:lnTo>
                  <a:lnTo>
                    <a:pt x="1016" y="5512"/>
                  </a:lnTo>
                  <a:lnTo>
                    <a:pt x="881" y="5571"/>
                  </a:lnTo>
                  <a:lnTo>
                    <a:pt x="732" y="5571"/>
                  </a:lnTo>
                  <a:lnTo>
                    <a:pt x="598" y="5571"/>
                  </a:lnTo>
                  <a:lnTo>
                    <a:pt x="448" y="5512"/>
                  </a:lnTo>
                  <a:lnTo>
                    <a:pt x="329" y="5467"/>
                  </a:lnTo>
                  <a:lnTo>
                    <a:pt x="209" y="5377"/>
                  </a:lnTo>
                  <a:lnTo>
                    <a:pt x="120" y="5258"/>
                  </a:lnTo>
                  <a:lnTo>
                    <a:pt x="75" y="5138"/>
                  </a:lnTo>
                  <a:lnTo>
                    <a:pt x="15" y="5004"/>
                  </a:lnTo>
                  <a:lnTo>
                    <a:pt x="0" y="4854"/>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6" name="Google Shape;46;p2"/>
            <p:cNvSpPr/>
            <p:nvPr/>
          </p:nvSpPr>
          <p:spPr>
            <a:xfrm>
              <a:off x="374706" y="4384486"/>
              <a:ext cx="283560" cy="310686"/>
            </a:xfrm>
            <a:custGeom>
              <a:rect b="b" l="l" r="r" t="t"/>
              <a:pathLst>
                <a:path extrusionOk="0" h="5990" w="5467">
                  <a:moveTo>
                    <a:pt x="5467" y="5287"/>
                  </a:moveTo>
                  <a:lnTo>
                    <a:pt x="5467" y="5422"/>
                  </a:lnTo>
                  <a:lnTo>
                    <a:pt x="5407" y="5571"/>
                  </a:lnTo>
                  <a:lnTo>
                    <a:pt x="5362" y="5690"/>
                  </a:lnTo>
                  <a:lnTo>
                    <a:pt x="5272" y="5795"/>
                  </a:lnTo>
                  <a:lnTo>
                    <a:pt x="5153" y="5870"/>
                  </a:lnTo>
                  <a:lnTo>
                    <a:pt x="5034" y="5944"/>
                  </a:lnTo>
                  <a:lnTo>
                    <a:pt x="4899" y="5989"/>
                  </a:lnTo>
                  <a:lnTo>
                    <a:pt x="4750" y="5989"/>
                  </a:lnTo>
                  <a:lnTo>
                    <a:pt x="4600" y="5989"/>
                  </a:lnTo>
                  <a:lnTo>
                    <a:pt x="4466" y="5944"/>
                  </a:lnTo>
                  <a:lnTo>
                    <a:pt x="4346" y="5870"/>
                  </a:lnTo>
                  <a:lnTo>
                    <a:pt x="4227" y="5795"/>
                  </a:lnTo>
                  <a:lnTo>
                    <a:pt x="4137" y="5690"/>
                  </a:lnTo>
                  <a:lnTo>
                    <a:pt x="4093" y="5571"/>
                  </a:lnTo>
                  <a:lnTo>
                    <a:pt x="4033" y="5422"/>
                  </a:lnTo>
                  <a:lnTo>
                    <a:pt x="4033" y="5287"/>
                  </a:lnTo>
                  <a:lnTo>
                    <a:pt x="4033" y="2733"/>
                  </a:lnTo>
                  <a:lnTo>
                    <a:pt x="4018" y="2599"/>
                  </a:lnTo>
                  <a:lnTo>
                    <a:pt x="4003" y="2480"/>
                  </a:lnTo>
                  <a:lnTo>
                    <a:pt x="3958" y="2360"/>
                  </a:lnTo>
                  <a:lnTo>
                    <a:pt x="3928" y="2226"/>
                  </a:lnTo>
                  <a:lnTo>
                    <a:pt x="3869" y="2121"/>
                  </a:lnTo>
                  <a:lnTo>
                    <a:pt x="3809" y="2017"/>
                  </a:lnTo>
                  <a:lnTo>
                    <a:pt x="3734" y="1912"/>
                  </a:lnTo>
                  <a:lnTo>
                    <a:pt x="3645" y="1822"/>
                  </a:lnTo>
                  <a:lnTo>
                    <a:pt x="3555" y="1733"/>
                  </a:lnTo>
                  <a:lnTo>
                    <a:pt x="3450" y="1658"/>
                  </a:lnTo>
                  <a:lnTo>
                    <a:pt x="3346" y="1583"/>
                  </a:lnTo>
                  <a:lnTo>
                    <a:pt x="3226" y="1539"/>
                  </a:lnTo>
                  <a:lnTo>
                    <a:pt x="3107" y="1494"/>
                  </a:lnTo>
                  <a:lnTo>
                    <a:pt x="3002" y="1464"/>
                  </a:lnTo>
                  <a:lnTo>
                    <a:pt x="2853" y="1449"/>
                  </a:lnTo>
                  <a:lnTo>
                    <a:pt x="2734" y="1449"/>
                  </a:lnTo>
                  <a:lnTo>
                    <a:pt x="2614" y="1449"/>
                  </a:lnTo>
                  <a:lnTo>
                    <a:pt x="2465" y="1464"/>
                  </a:lnTo>
                  <a:lnTo>
                    <a:pt x="2345" y="1494"/>
                  </a:lnTo>
                  <a:lnTo>
                    <a:pt x="2226" y="1539"/>
                  </a:lnTo>
                  <a:lnTo>
                    <a:pt x="2106" y="1583"/>
                  </a:lnTo>
                  <a:lnTo>
                    <a:pt x="2002" y="1658"/>
                  </a:lnTo>
                  <a:lnTo>
                    <a:pt x="1912" y="1733"/>
                  </a:lnTo>
                  <a:lnTo>
                    <a:pt x="1822" y="1822"/>
                  </a:lnTo>
                  <a:lnTo>
                    <a:pt x="1733" y="1912"/>
                  </a:lnTo>
                  <a:lnTo>
                    <a:pt x="1658" y="2017"/>
                  </a:lnTo>
                  <a:lnTo>
                    <a:pt x="1584" y="2121"/>
                  </a:lnTo>
                  <a:lnTo>
                    <a:pt x="1539" y="2226"/>
                  </a:lnTo>
                  <a:lnTo>
                    <a:pt x="1494" y="2360"/>
                  </a:lnTo>
                  <a:lnTo>
                    <a:pt x="1464" y="2480"/>
                  </a:lnTo>
                  <a:lnTo>
                    <a:pt x="1449" y="2599"/>
                  </a:lnTo>
                  <a:lnTo>
                    <a:pt x="1434" y="2733"/>
                  </a:lnTo>
                  <a:lnTo>
                    <a:pt x="1434" y="5287"/>
                  </a:lnTo>
                  <a:lnTo>
                    <a:pt x="1434" y="5422"/>
                  </a:lnTo>
                  <a:lnTo>
                    <a:pt x="1374" y="5571"/>
                  </a:lnTo>
                  <a:lnTo>
                    <a:pt x="1300" y="5690"/>
                  </a:lnTo>
                  <a:lnTo>
                    <a:pt x="1240" y="5795"/>
                  </a:lnTo>
                  <a:lnTo>
                    <a:pt x="1121" y="5870"/>
                  </a:lnTo>
                  <a:lnTo>
                    <a:pt x="1001" y="5944"/>
                  </a:lnTo>
                  <a:lnTo>
                    <a:pt x="852" y="5989"/>
                  </a:lnTo>
                  <a:lnTo>
                    <a:pt x="717" y="5989"/>
                  </a:lnTo>
                  <a:lnTo>
                    <a:pt x="568" y="5989"/>
                  </a:lnTo>
                  <a:lnTo>
                    <a:pt x="434" y="5944"/>
                  </a:lnTo>
                  <a:lnTo>
                    <a:pt x="299" y="5870"/>
                  </a:lnTo>
                  <a:lnTo>
                    <a:pt x="195" y="5795"/>
                  </a:lnTo>
                  <a:lnTo>
                    <a:pt x="105" y="5690"/>
                  </a:lnTo>
                  <a:lnTo>
                    <a:pt x="60" y="5571"/>
                  </a:lnTo>
                  <a:lnTo>
                    <a:pt x="0" y="5422"/>
                  </a:lnTo>
                  <a:lnTo>
                    <a:pt x="0" y="5287"/>
                  </a:lnTo>
                  <a:lnTo>
                    <a:pt x="0" y="2733"/>
                  </a:lnTo>
                  <a:lnTo>
                    <a:pt x="0" y="2465"/>
                  </a:lnTo>
                  <a:lnTo>
                    <a:pt x="60" y="2181"/>
                  </a:lnTo>
                  <a:lnTo>
                    <a:pt x="105" y="1927"/>
                  </a:lnTo>
                  <a:lnTo>
                    <a:pt x="210" y="1673"/>
                  </a:lnTo>
                  <a:lnTo>
                    <a:pt x="329" y="1434"/>
                  </a:lnTo>
                  <a:lnTo>
                    <a:pt x="463" y="1210"/>
                  </a:lnTo>
                  <a:lnTo>
                    <a:pt x="628" y="1001"/>
                  </a:lnTo>
                  <a:lnTo>
                    <a:pt x="807" y="807"/>
                  </a:lnTo>
                  <a:lnTo>
                    <a:pt x="986" y="628"/>
                  </a:lnTo>
                  <a:lnTo>
                    <a:pt x="1195" y="463"/>
                  </a:lnTo>
                  <a:lnTo>
                    <a:pt x="1434" y="314"/>
                  </a:lnTo>
                  <a:lnTo>
                    <a:pt x="1658" y="209"/>
                  </a:lnTo>
                  <a:lnTo>
                    <a:pt x="1912" y="120"/>
                  </a:lnTo>
                  <a:lnTo>
                    <a:pt x="2181" y="60"/>
                  </a:lnTo>
                  <a:lnTo>
                    <a:pt x="2450" y="15"/>
                  </a:lnTo>
                  <a:lnTo>
                    <a:pt x="2734" y="0"/>
                  </a:lnTo>
                  <a:lnTo>
                    <a:pt x="3017" y="15"/>
                  </a:lnTo>
                  <a:lnTo>
                    <a:pt x="3286" y="60"/>
                  </a:lnTo>
                  <a:lnTo>
                    <a:pt x="3555" y="120"/>
                  </a:lnTo>
                  <a:lnTo>
                    <a:pt x="3809" y="209"/>
                  </a:lnTo>
                  <a:lnTo>
                    <a:pt x="4033" y="314"/>
                  </a:lnTo>
                  <a:lnTo>
                    <a:pt x="4272" y="463"/>
                  </a:lnTo>
                  <a:lnTo>
                    <a:pt x="4466" y="628"/>
                  </a:lnTo>
                  <a:lnTo>
                    <a:pt x="4660" y="807"/>
                  </a:lnTo>
                  <a:lnTo>
                    <a:pt x="4839" y="1001"/>
                  </a:lnTo>
                  <a:lnTo>
                    <a:pt x="5004" y="1210"/>
                  </a:lnTo>
                  <a:lnTo>
                    <a:pt x="5138" y="1434"/>
                  </a:lnTo>
                  <a:lnTo>
                    <a:pt x="5243" y="1673"/>
                  </a:lnTo>
                  <a:lnTo>
                    <a:pt x="5362" y="1927"/>
                  </a:lnTo>
                  <a:lnTo>
                    <a:pt x="5407" y="2181"/>
                  </a:lnTo>
                  <a:lnTo>
                    <a:pt x="5467" y="2465"/>
                  </a:lnTo>
                  <a:lnTo>
                    <a:pt x="5467" y="2733"/>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7" name="Google Shape;47;p2"/>
            <p:cNvSpPr/>
            <p:nvPr/>
          </p:nvSpPr>
          <p:spPr>
            <a:xfrm>
              <a:off x="165575" y="4384486"/>
              <a:ext cx="284338" cy="310686"/>
            </a:xfrm>
            <a:custGeom>
              <a:rect b="b" l="l" r="r" t="t"/>
              <a:pathLst>
                <a:path extrusionOk="0" h="5990" w="5482">
                  <a:moveTo>
                    <a:pt x="5481" y="5287"/>
                  </a:moveTo>
                  <a:lnTo>
                    <a:pt x="5466" y="5422"/>
                  </a:lnTo>
                  <a:lnTo>
                    <a:pt x="5421" y="5571"/>
                  </a:lnTo>
                  <a:lnTo>
                    <a:pt x="5362" y="5690"/>
                  </a:lnTo>
                  <a:lnTo>
                    <a:pt x="5272" y="5795"/>
                  </a:lnTo>
                  <a:lnTo>
                    <a:pt x="5153" y="5870"/>
                  </a:lnTo>
                  <a:lnTo>
                    <a:pt x="5033" y="5944"/>
                  </a:lnTo>
                  <a:lnTo>
                    <a:pt x="4914" y="5989"/>
                  </a:lnTo>
                  <a:lnTo>
                    <a:pt x="4749" y="5989"/>
                  </a:lnTo>
                  <a:lnTo>
                    <a:pt x="4600" y="5989"/>
                  </a:lnTo>
                  <a:lnTo>
                    <a:pt x="4480" y="5944"/>
                  </a:lnTo>
                  <a:lnTo>
                    <a:pt x="4361" y="5870"/>
                  </a:lnTo>
                  <a:lnTo>
                    <a:pt x="4242" y="5795"/>
                  </a:lnTo>
                  <a:lnTo>
                    <a:pt x="4152" y="5690"/>
                  </a:lnTo>
                  <a:lnTo>
                    <a:pt x="4092" y="5571"/>
                  </a:lnTo>
                  <a:lnTo>
                    <a:pt x="4047" y="5422"/>
                  </a:lnTo>
                  <a:lnTo>
                    <a:pt x="4032" y="5287"/>
                  </a:lnTo>
                  <a:lnTo>
                    <a:pt x="4032" y="2733"/>
                  </a:lnTo>
                  <a:lnTo>
                    <a:pt x="4032" y="2599"/>
                  </a:lnTo>
                  <a:lnTo>
                    <a:pt x="4017" y="2480"/>
                  </a:lnTo>
                  <a:lnTo>
                    <a:pt x="3988" y="2360"/>
                  </a:lnTo>
                  <a:lnTo>
                    <a:pt x="3928" y="2226"/>
                  </a:lnTo>
                  <a:lnTo>
                    <a:pt x="3868" y="2121"/>
                  </a:lnTo>
                  <a:lnTo>
                    <a:pt x="3823" y="2017"/>
                  </a:lnTo>
                  <a:lnTo>
                    <a:pt x="3734" y="1912"/>
                  </a:lnTo>
                  <a:lnTo>
                    <a:pt x="3659" y="1822"/>
                  </a:lnTo>
                  <a:lnTo>
                    <a:pt x="3569" y="1733"/>
                  </a:lnTo>
                  <a:lnTo>
                    <a:pt x="3465" y="1658"/>
                  </a:lnTo>
                  <a:lnTo>
                    <a:pt x="3360" y="1583"/>
                  </a:lnTo>
                  <a:lnTo>
                    <a:pt x="3256" y="1539"/>
                  </a:lnTo>
                  <a:lnTo>
                    <a:pt x="3121" y="1494"/>
                  </a:lnTo>
                  <a:lnTo>
                    <a:pt x="3002" y="1464"/>
                  </a:lnTo>
                  <a:lnTo>
                    <a:pt x="2868" y="1449"/>
                  </a:lnTo>
                  <a:lnTo>
                    <a:pt x="2733" y="1449"/>
                  </a:lnTo>
                  <a:lnTo>
                    <a:pt x="2599" y="1449"/>
                  </a:lnTo>
                  <a:lnTo>
                    <a:pt x="2479" y="1464"/>
                  </a:lnTo>
                  <a:lnTo>
                    <a:pt x="2360" y="1494"/>
                  </a:lnTo>
                  <a:lnTo>
                    <a:pt x="2225" y="1539"/>
                  </a:lnTo>
                  <a:lnTo>
                    <a:pt x="2121" y="1583"/>
                  </a:lnTo>
                  <a:lnTo>
                    <a:pt x="2016" y="1658"/>
                  </a:lnTo>
                  <a:lnTo>
                    <a:pt x="1912" y="1733"/>
                  </a:lnTo>
                  <a:lnTo>
                    <a:pt x="1822" y="1822"/>
                  </a:lnTo>
                  <a:lnTo>
                    <a:pt x="1747" y="1912"/>
                  </a:lnTo>
                  <a:lnTo>
                    <a:pt x="1658" y="2017"/>
                  </a:lnTo>
                  <a:lnTo>
                    <a:pt x="1613" y="2121"/>
                  </a:lnTo>
                  <a:lnTo>
                    <a:pt x="1553" y="2226"/>
                  </a:lnTo>
                  <a:lnTo>
                    <a:pt x="1493" y="2360"/>
                  </a:lnTo>
                  <a:lnTo>
                    <a:pt x="1464" y="2480"/>
                  </a:lnTo>
                  <a:lnTo>
                    <a:pt x="1449" y="2599"/>
                  </a:lnTo>
                  <a:lnTo>
                    <a:pt x="1449" y="2733"/>
                  </a:lnTo>
                  <a:lnTo>
                    <a:pt x="1449" y="5287"/>
                  </a:lnTo>
                  <a:lnTo>
                    <a:pt x="1434" y="5422"/>
                  </a:lnTo>
                  <a:lnTo>
                    <a:pt x="1389" y="5571"/>
                  </a:lnTo>
                  <a:lnTo>
                    <a:pt x="1314" y="5690"/>
                  </a:lnTo>
                  <a:lnTo>
                    <a:pt x="1225" y="5795"/>
                  </a:lnTo>
                  <a:lnTo>
                    <a:pt x="1120" y="5870"/>
                  </a:lnTo>
                  <a:lnTo>
                    <a:pt x="1001" y="5944"/>
                  </a:lnTo>
                  <a:lnTo>
                    <a:pt x="881" y="5989"/>
                  </a:lnTo>
                  <a:lnTo>
                    <a:pt x="717" y="5989"/>
                  </a:lnTo>
                  <a:lnTo>
                    <a:pt x="568" y="5989"/>
                  </a:lnTo>
                  <a:lnTo>
                    <a:pt x="448" y="5944"/>
                  </a:lnTo>
                  <a:lnTo>
                    <a:pt x="329" y="5870"/>
                  </a:lnTo>
                  <a:lnTo>
                    <a:pt x="209" y="5795"/>
                  </a:lnTo>
                  <a:lnTo>
                    <a:pt x="119" y="5690"/>
                  </a:lnTo>
                  <a:lnTo>
                    <a:pt x="60" y="5571"/>
                  </a:lnTo>
                  <a:lnTo>
                    <a:pt x="15" y="5422"/>
                  </a:lnTo>
                  <a:lnTo>
                    <a:pt x="0" y="5287"/>
                  </a:lnTo>
                  <a:lnTo>
                    <a:pt x="0" y="2733"/>
                  </a:lnTo>
                  <a:lnTo>
                    <a:pt x="15" y="2465"/>
                  </a:lnTo>
                  <a:lnTo>
                    <a:pt x="60" y="2181"/>
                  </a:lnTo>
                  <a:lnTo>
                    <a:pt x="119" y="1927"/>
                  </a:lnTo>
                  <a:lnTo>
                    <a:pt x="209" y="1673"/>
                  </a:lnTo>
                  <a:lnTo>
                    <a:pt x="344" y="1434"/>
                  </a:lnTo>
                  <a:lnTo>
                    <a:pt x="463" y="1210"/>
                  </a:lnTo>
                  <a:lnTo>
                    <a:pt x="627" y="1001"/>
                  </a:lnTo>
                  <a:lnTo>
                    <a:pt x="806" y="807"/>
                  </a:lnTo>
                  <a:lnTo>
                    <a:pt x="1001" y="628"/>
                  </a:lnTo>
                  <a:lnTo>
                    <a:pt x="1210" y="463"/>
                  </a:lnTo>
                  <a:lnTo>
                    <a:pt x="1434" y="314"/>
                  </a:lnTo>
                  <a:lnTo>
                    <a:pt x="1673" y="209"/>
                  </a:lnTo>
                  <a:lnTo>
                    <a:pt x="1927" y="120"/>
                  </a:lnTo>
                  <a:lnTo>
                    <a:pt x="2195" y="60"/>
                  </a:lnTo>
                  <a:lnTo>
                    <a:pt x="2464" y="15"/>
                  </a:lnTo>
                  <a:lnTo>
                    <a:pt x="2733" y="0"/>
                  </a:lnTo>
                  <a:lnTo>
                    <a:pt x="3017" y="15"/>
                  </a:lnTo>
                  <a:lnTo>
                    <a:pt x="3286" y="60"/>
                  </a:lnTo>
                  <a:lnTo>
                    <a:pt x="3555" y="120"/>
                  </a:lnTo>
                  <a:lnTo>
                    <a:pt x="3808" y="209"/>
                  </a:lnTo>
                  <a:lnTo>
                    <a:pt x="4032" y="314"/>
                  </a:lnTo>
                  <a:lnTo>
                    <a:pt x="4271" y="463"/>
                  </a:lnTo>
                  <a:lnTo>
                    <a:pt x="4480" y="628"/>
                  </a:lnTo>
                  <a:lnTo>
                    <a:pt x="4675" y="807"/>
                  </a:lnTo>
                  <a:lnTo>
                    <a:pt x="4854" y="1001"/>
                  </a:lnTo>
                  <a:lnTo>
                    <a:pt x="5018" y="1210"/>
                  </a:lnTo>
                  <a:lnTo>
                    <a:pt x="5138" y="1434"/>
                  </a:lnTo>
                  <a:lnTo>
                    <a:pt x="5272" y="1673"/>
                  </a:lnTo>
                  <a:lnTo>
                    <a:pt x="5362" y="1927"/>
                  </a:lnTo>
                  <a:lnTo>
                    <a:pt x="5421" y="2181"/>
                  </a:lnTo>
                  <a:lnTo>
                    <a:pt x="5466" y="2465"/>
                  </a:lnTo>
                  <a:lnTo>
                    <a:pt x="5481" y="2733"/>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8" name="Google Shape;48;p2"/>
            <p:cNvSpPr/>
            <p:nvPr/>
          </p:nvSpPr>
          <p:spPr>
            <a:xfrm>
              <a:off x="1002150" y="4280700"/>
              <a:ext cx="75208" cy="408249"/>
            </a:xfrm>
            <a:custGeom>
              <a:rect b="b" l="l" r="r" t="t"/>
              <a:pathLst>
                <a:path extrusionOk="0" h="7871" w="1450">
                  <a:moveTo>
                    <a:pt x="1" y="717"/>
                  </a:moveTo>
                  <a:lnTo>
                    <a:pt x="1" y="568"/>
                  </a:lnTo>
                  <a:lnTo>
                    <a:pt x="60" y="433"/>
                  </a:lnTo>
                  <a:lnTo>
                    <a:pt x="135" y="299"/>
                  </a:lnTo>
                  <a:lnTo>
                    <a:pt x="225" y="194"/>
                  </a:lnTo>
                  <a:lnTo>
                    <a:pt x="314" y="105"/>
                  </a:lnTo>
                  <a:lnTo>
                    <a:pt x="434" y="60"/>
                  </a:lnTo>
                  <a:lnTo>
                    <a:pt x="583" y="0"/>
                  </a:lnTo>
                  <a:lnTo>
                    <a:pt x="718" y="0"/>
                  </a:lnTo>
                  <a:lnTo>
                    <a:pt x="867" y="0"/>
                  </a:lnTo>
                  <a:lnTo>
                    <a:pt x="1001" y="60"/>
                  </a:lnTo>
                  <a:lnTo>
                    <a:pt x="1136" y="105"/>
                  </a:lnTo>
                  <a:lnTo>
                    <a:pt x="1240" y="194"/>
                  </a:lnTo>
                  <a:lnTo>
                    <a:pt x="1330" y="299"/>
                  </a:lnTo>
                  <a:lnTo>
                    <a:pt x="1375" y="433"/>
                  </a:lnTo>
                  <a:lnTo>
                    <a:pt x="1434" y="568"/>
                  </a:lnTo>
                  <a:lnTo>
                    <a:pt x="1449" y="717"/>
                  </a:lnTo>
                  <a:lnTo>
                    <a:pt x="1449" y="7154"/>
                  </a:lnTo>
                  <a:lnTo>
                    <a:pt x="1434" y="7303"/>
                  </a:lnTo>
                  <a:lnTo>
                    <a:pt x="1375" y="7438"/>
                  </a:lnTo>
                  <a:lnTo>
                    <a:pt x="1330" y="7557"/>
                  </a:lnTo>
                  <a:lnTo>
                    <a:pt x="1240" y="7662"/>
                  </a:lnTo>
                  <a:lnTo>
                    <a:pt x="1136" y="7751"/>
                  </a:lnTo>
                  <a:lnTo>
                    <a:pt x="1001" y="7826"/>
                  </a:lnTo>
                  <a:lnTo>
                    <a:pt x="867" y="7856"/>
                  </a:lnTo>
                  <a:lnTo>
                    <a:pt x="718" y="7871"/>
                  </a:lnTo>
                  <a:lnTo>
                    <a:pt x="583" y="7856"/>
                  </a:lnTo>
                  <a:lnTo>
                    <a:pt x="434" y="7826"/>
                  </a:lnTo>
                  <a:lnTo>
                    <a:pt x="314" y="7751"/>
                  </a:lnTo>
                  <a:lnTo>
                    <a:pt x="225" y="7662"/>
                  </a:lnTo>
                  <a:lnTo>
                    <a:pt x="135" y="7557"/>
                  </a:lnTo>
                  <a:lnTo>
                    <a:pt x="60" y="7438"/>
                  </a:lnTo>
                  <a:lnTo>
                    <a:pt x="1" y="7303"/>
                  </a:lnTo>
                  <a:lnTo>
                    <a:pt x="1" y="7154"/>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9" name="Google Shape;49;p2"/>
            <p:cNvSpPr/>
            <p:nvPr/>
          </p:nvSpPr>
          <p:spPr>
            <a:xfrm>
              <a:off x="325120" y="4324839"/>
              <a:ext cx="1392072" cy="544609"/>
            </a:xfrm>
            <a:custGeom>
              <a:rect b="b" l="l" r="r" t="t"/>
              <a:pathLst>
                <a:path extrusionOk="0" h="10500" w="26839">
                  <a:moveTo>
                    <a:pt x="25808" y="2091"/>
                  </a:moveTo>
                  <a:lnTo>
                    <a:pt x="25913" y="2076"/>
                  </a:lnTo>
                  <a:lnTo>
                    <a:pt x="26017" y="2076"/>
                  </a:lnTo>
                  <a:lnTo>
                    <a:pt x="26107" y="2046"/>
                  </a:lnTo>
                  <a:lnTo>
                    <a:pt x="26211" y="2002"/>
                  </a:lnTo>
                  <a:lnTo>
                    <a:pt x="26301" y="1972"/>
                  </a:lnTo>
                  <a:lnTo>
                    <a:pt x="26391" y="1912"/>
                  </a:lnTo>
                  <a:lnTo>
                    <a:pt x="26465" y="1852"/>
                  </a:lnTo>
                  <a:lnTo>
                    <a:pt x="26540" y="1793"/>
                  </a:lnTo>
                  <a:lnTo>
                    <a:pt x="26600" y="1718"/>
                  </a:lnTo>
                  <a:lnTo>
                    <a:pt x="26659" y="1628"/>
                  </a:lnTo>
                  <a:lnTo>
                    <a:pt x="26719" y="1539"/>
                  </a:lnTo>
                  <a:lnTo>
                    <a:pt x="26764" y="1449"/>
                  </a:lnTo>
                  <a:lnTo>
                    <a:pt x="26809" y="1359"/>
                  </a:lnTo>
                  <a:lnTo>
                    <a:pt x="26824" y="1255"/>
                  </a:lnTo>
                  <a:lnTo>
                    <a:pt x="26839" y="1150"/>
                  </a:lnTo>
                  <a:lnTo>
                    <a:pt x="26839" y="1046"/>
                  </a:lnTo>
                  <a:lnTo>
                    <a:pt x="26839" y="941"/>
                  </a:lnTo>
                  <a:lnTo>
                    <a:pt x="26824" y="852"/>
                  </a:lnTo>
                  <a:lnTo>
                    <a:pt x="26809" y="732"/>
                  </a:lnTo>
                  <a:lnTo>
                    <a:pt x="26764" y="643"/>
                  </a:lnTo>
                  <a:lnTo>
                    <a:pt x="26719" y="553"/>
                  </a:lnTo>
                  <a:lnTo>
                    <a:pt x="26659" y="478"/>
                  </a:lnTo>
                  <a:lnTo>
                    <a:pt x="26600" y="389"/>
                  </a:lnTo>
                  <a:lnTo>
                    <a:pt x="26540" y="314"/>
                  </a:lnTo>
                  <a:lnTo>
                    <a:pt x="26465" y="239"/>
                  </a:lnTo>
                  <a:lnTo>
                    <a:pt x="26391" y="180"/>
                  </a:lnTo>
                  <a:lnTo>
                    <a:pt x="26301" y="135"/>
                  </a:lnTo>
                  <a:lnTo>
                    <a:pt x="26211" y="90"/>
                  </a:lnTo>
                  <a:lnTo>
                    <a:pt x="26107" y="60"/>
                  </a:lnTo>
                  <a:lnTo>
                    <a:pt x="26017" y="30"/>
                  </a:lnTo>
                  <a:lnTo>
                    <a:pt x="25913" y="0"/>
                  </a:lnTo>
                  <a:lnTo>
                    <a:pt x="25808" y="0"/>
                  </a:lnTo>
                  <a:lnTo>
                    <a:pt x="25704" y="0"/>
                  </a:lnTo>
                  <a:lnTo>
                    <a:pt x="25584" y="30"/>
                  </a:lnTo>
                  <a:lnTo>
                    <a:pt x="25495" y="60"/>
                  </a:lnTo>
                  <a:lnTo>
                    <a:pt x="25390" y="90"/>
                  </a:lnTo>
                  <a:lnTo>
                    <a:pt x="25300" y="135"/>
                  </a:lnTo>
                  <a:lnTo>
                    <a:pt x="25211" y="180"/>
                  </a:lnTo>
                  <a:lnTo>
                    <a:pt x="25136" y="239"/>
                  </a:lnTo>
                  <a:lnTo>
                    <a:pt x="25076" y="314"/>
                  </a:lnTo>
                  <a:lnTo>
                    <a:pt x="25002" y="389"/>
                  </a:lnTo>
                  <a:lnTo>
                    <a:pt x="24942" y="478"/>
                  </a:lnTo>
                  <a:lnTo>
                    <a:pt x="24897" y="553"/>
                  </a:lnTo>
                  <a:lnTo>
                    <a:pt x="24837" y="643"/>
                  </a:lnTo>
                  <a:lnTo>
                    <a:pt x="24808" y="732"/>
                  </a:lnTo>
                  <a:lnTo>
                    <a:pt x="24793" y="852"/>
                  </a:lnTo>
                  <a:lnTo>
                    <a:pt x="24763" y="941"/>
                  </a:lnTo>
                  <a:lnTo>
                    <a:pt x="24763" y="1046"/>
                  </a:lnTo>
                  <a:lnTo>
                    <a:pt x="24763" y="1150"/>
                  </a:lnTo>
                  <a:lnTo>
                    <a:pt x="24793" y="1255"/>
                  </a:lnTo>
                  <a:lnTo>
                    <a:pt x="24808" y="1359"/>
                  </a:lnTo>
                  <a:lnTo>
                    <a:pt x="24837" y="1449"/>
                  </a:lnTo>
                  <a:lnTo>
                    <a:pt x="24897" y="1539"/>
                  </a:lnTo>
                  <a:lnTo>
                    <a:pt x="24942" y="1628"/>
                  </a:lnTo>
                  <a:lnTo>
                    <a:pt x="25002" y="1718"/>
                  </a:lnTo>
                  <a:lnTo>
                    <a:pt x="25076" y="1793"/>
                  </a:lnTo>
                  <a:lnTo>
                    <a:pt x="25136" y="1852"/>
                  </a:lnTo>
                  <a:lnTo>
                    <a:pt x="25211" y="1912"/>
                  </a:lnTo>
                  <a:lnTo>
                    <a:pt x="25300" y="1972"/>
                  </a:lnTo>
                  <a:lnTo>
                    <a:pt x="25390" y="2002"/>
                  </a:lnTo>
                  <a:lnTo>
                    <a:pt x="25495" y="2046"/>
                  </a:lnTo>
                  <a:lnTo>
                    <a:pt x="25584" y="2076"/>
                  </a:lnTo>
                  <a:lnTo>
                    <a:pt x="25704" y="2076"/>
                  </a:lnTo>
                  <a:close/>
                  <a:moveTo>
                    <a:pt x="2405" y="9544"/>
                  </a:moveTo>
                  <a:lnTo>
                    <a:pt x="2405" y="9783"/>
                  </a:lnTo>
                  <a:lnTo>
                    <a:pt x="2390" y="9932"/>
                  </a:lnTo>
                  <a:lnTo>
                    <a:pt x="2330" y="10066"/>
                  </a:lnTo>
                  <a:lnTo>
                    <a:pt x="2286" y="10201"/>
                  </a:lnTo>
                  <a:lnTo>
                    <a:pt x="2196" y="10305"/>
                  </a:lnTo>
                  <a:lnTo>
                    <a:pt x="2077" y="10380"/>
                  </a:lnTo>
                  <a:lnTo>
                    <a:pt x="1957" y="10455"/>
                  </a:lnTo>
                  <a:lnTo>
                    <a:pt x="1808" y="10500"/>
                  </a:lnTo>
                  <a:lnTo>
                    <a:pt x="1673" y="10500"/>
                  </a:lnTo>
                  <a:lnTo>
                    <a:pt x="1524" y="10500"/>
                  </a:lnTo>
                  <a:lnTo>
                    <a:pt x="1390" y="10455"/>
                  </a:lnTo>
                  <a:lnTo>
                    <a:pt x="1285" y="10380"/>
                  </a:lnTo>
                  <a:lnTo>
                    <a:pt x="1166" y="10305"/>
                  </a:lnTo>
                  <a:lnTo>
                    <a:pt x="1076" y="10201"/>
                  </a:lnTo>
                  <a:lnTo>
                    <a:pt x="1016" y="10066"/>
                  </a:lnTo>
                  <a:lnTo>
                    <a:pt x="971" y="9932"/>
                  </a:lnTo>
                  <a:lnTo>
                    <a:pt x="956" y="9783"/>
                  </a:lnTo>
                  <a:lnTo>
                    <a:pt x="956" y="9544"/>
                  </a:lnTo>
                  <a:lnTo>
                    <a:pt x="703" y="9544"/>
                  </a:lnTo>
                  <a:lnTo>
                    <a:pt x="568" y="9514"/>
                  </a:lnTo>
                  <a:lnTo>
                    <a:pt x="419" y="9484"/>
                  </a:lnTo>
                  <a:lnTo>
                    <a:pt x="299" y="9409"/>
                  </a:lnTo>
                  <a:lnTo>
                    <a:pt x="195" y="9320"/>
                  </a:lnTo>
                  <a:lnTo>
                    <a:pt x="105" y="9215"/>
                  </a:lnTo>
                  <a:lnTo>
                    <a:pt x="45" y="9096"/>
                  </a:lnTo>
                  <a:lnTo>
                    <a:pt x="1" y="8961"/>
                  </a:lnTo>
                  <a:lnTo>
                    <a:pt x="1" y="8827"/>
                  </a:lnTo>
                  <a:lnTo>
                    <a:pt x="1" y="8663"/>
                  </a:lnTo>
                  <a:lnTo>
                    <a:pt x="45" y="8543"/>
                  </a:lnTo>
                  <a:lnTo>
                    <a:pt x="105" y="8409"/>
                  </a:lnTo>
                  <a:lnTo>
                    <a:pt x="195" y="8304"/>
                  </a:lnTo>
                  <a:lnTo>
                    <a:pt x="299" y="8215"/>
                  </a:lnTo>
                  <a:lnTo>
                    <a:pt x="419" y="8140"/>
                  </a:lnTo>
                  <a:lnTo>
                    <a:pt x="568" y="8110"/>
                  </a:lnTo>
                  <a:lnTo>
                    <a:pt x="703" y="8095"/>
                  </a:lnTo>
                  <a:lnTo>
                    <a:pt x="2629" y="8095"/>
                  </a:lnTo>
                  <a:lnTo>
                    <a:pt x="2793" y="8110"/>
                  </a:lnTo>
                  <a:lnTo>
                    <a:pt x="2928" y="8140"/>
                  </a:lnTo>
                  <a:lnTo>
                    <a:pt x="3047" y="8215"/>
                  </a:lnTo>
                  <a:lnTo>
                    <a:pt x="3152" y="8304"/>
                  </a:lnTo>
                  <a:lnTo>
                    <a:pt x="3241" y="8409"/>
                  </a:lnTo>
                  <a:lnTo>
                    <a:pt x="3316" y="8543"/>
                  </a:lnTo>
                  <a:lnTo>
                    <a:pt x="3346" y="8663"/>
                  </a:lnTo>
                  <a:lnTo>
                    <a:pt x="3361" y="8827"/>
                  </a:lnTo>
                  <a:lnTo>
                    <a:pt x="3346" y="8961"/>
                  </a:lnTo>
                  <a:lnTo>
                    <a:pt x="3316" y="9096"/>
                  </a:lnTo>
                  <a:lnTo>
                    <a:pt x="3241" y="9215"/>
                  </a:lnTo>
                  <a:lnTo>
                    <a:pt x="3152" y="9320"/>
                  </a:lnTo>
                  <a:lnTo>
                    <a:pt x="3047" y="9409"/>
                  </a:lnTo>
                  <a:lnTo>
                    <a:pt x="2928" y="9484"/>
                  </a:lnTo>
                  <a:lnTo>
                    <a:pt x="2793" y="9514"/>
                  </a:lnTo>
                  <a:lnTo>
                    <a:pt x="2629" y="9544"/>
                  </a:lnTo>
                  <a:close/>
                </a:path>
              </a:pathLst>
            </a:custGeom>
            <a:solidFill>
              <a:srgbClr val="CC82F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0" name="Google Shape;50;p2"/>
            <p:cNvSpPr/>
            <p:nvPr/>
          </p:nvSpPr>
          <p:spPr>
            <a:xfrm>
              <a:off x="1062576" y="4797350"/>
              <a:ext cx="51971" cy="68206"/>
            </a:xfrm>
            <a:custGeom>
              <a:rect b="b" l="l" r="r" t="t"/>
              <a:pathLst>
                <a:path extrusionOk="0" h="1315" w="1002">
                  <a:moveTo>
                    <a:pt x="269" y="1"/>
                  </a:moveTo>
                  <a:lnTo>
                    <a:pt x="75" y="30"/>
                  </a:lnTo>
                  <a:lnTo>
                    <a:pt x="75" y="225"/>
                  </a:lnTo>
                  <a:lnTo>
                    <a:pt x="180" y="210"/>
                  </a:lnTo>
                  <a:lnTo>
                    <a:pt x="269" y="210"/>
                  </a:lnTo>
                  <a:lnTo>
                    <a:pt x="240" y="284"/>
                  </a:lnTo>
                  <a:lnTo>
                    <a:pt x="195" y="359"/>
                  </a:lnTo>
                  <a:lnTo>
                    <a:pt x="180" y="434"/>
                  </a:lnTo>
                  <a:lnTo>
                    <a:pt x="180" y="493"/>
                  </a:lnTo>
                  <a:lnTo>
                    <a:pt x="180" y="912"/>
                  </a:lnTo>
                  <a:lnTo>
                    <a:pt x="180" y="1001"/>
                  </a:lnTo>
                  <a:lnTo>
                    <a:pt x="165" y="1076"/>
                  </a:lnTo>
                  <a:lnTo>
                    <a:pt x="120" y="1121"/>
                  </a:lnTo>
                  <a:lnTo>
                    <a:pt x="75" y="1136"/>
                  </a:lnTo>
                  <a:lnTo>
                    <a:pt x="31" y="1121"/>
                  </a:lnTo>
                  <a:lnTo>
                    <a:pt x="16" y="1106"/>
                  </a:lnTo>
                  <a:lnTo>
                    <a:pt x="1" y="1121"/>
                  </a:lnTo>
                  <a:lnTo>
                    <a:pt x="1" y="1270"/>
                  </a:lnTo>
                  <a:lnTo>
                    <a:pt x="16" y="1300"/>
                  </a:lnTo>
                  <a:lnTo>
                    <a:pt x="31" y="1315"/>
                  </a:lnTo>
                  <a:lnTo>
                    <a:pt x="165" y="1315"/>
                  </a:lnTo>
                  <a:lnTo>
                    <a:pt x="210" y="1300"/>
                  </a:lnTo>
                  <a:lnTo>
                    <a:pt x="255" y="1270"/>
                  </a:lnTo>
                  <a:lnTo>
                    <a:pt x="299" y="1225"/>
                  </a:lnTo>
                  <a:lnTo>
                    <a:pt x="344" y="1180"/>
                  </a:lnTo>
                  <a:lnTo>
                    <a:pt x="359" y="1091"/>
                  </a:lnTo>
                  <a:lnTo>
                    <a:pt x="374" y="1001"/>
                  </a:lnTo>
                  <a:lnTo>
                    <a:pt x="374" y="897"/>
                  </a:lnTo>
                  <a:lnTo>
                    <a:pt x="374" y="314"/>
                  </a:lnTo>
                  <a:lnTo>
                    <a:pt x="374" y="225"/>
                  </a:lnTo>
                  <a:lnTo>
                    <a:pt x="389" y="195"/>
                  </a:lnTo>
                  <a:lnTo>
                    <a:pt x="568" y="195"/>
                  </a:lnTo>
                  <a:lnTo>
                    <a:pt x="643" y="210"/>
                  </a:lnTo>
                  <a:lnTo>
                    <a:pt x="703" y="254"/>
                  </a:lnTo>
                  <a:lnTo>
                    <a:pt x="732" y="284"/>
                  </a:lnTo>
                  <a:lnTo>
                    <a:pt x="762" y="344"/>
                  </a:lnTo>
                  <a:lnTo>
                    <a:pt x="792" y="389"/>
                  </a:lnTo>
                  <a:lnTo>
                    <a:pt x="807" y="479"/>
                  </a:lnTo>
                  <a:lnTo>
                    <a:pt x="807" y="568"/>
                  </a:lnTo>
                  <a:lnTo>
                    <a:pt x="807" y="1300"/>
                  </a:lnTo>
                  <a:lnTo>
                    <a:pt x="1001" y="1300"/>
                  </a:lnTo>
                  <a:lnTo>
                    <a:pt x="1001" y="538"/>
                  </a:lnTo>
                  <a:lnTo>
                    <a:pt x="986" y="389"/>
                  </a:lnTo>
                  <a:lnTo>
                    <a:pt x="971" y="284"/>
                  </a:lnTo>
                  <a:lnTo>
                    <a:pt x="927" y="180"/>
                  </a:lnTo>
                  <a:lnTo>
                    <a:pt x="852" y="105"/>
                  </a:lnTo>
                  <a:lnTo>
                    <a:pt x="792" y="45"/>
                  </a:lnTo>
                  <a:lnTo>
                    <a:pt x="718" y="16"/>
                  </a:lnTo>
                  <a:lnTo>
                    <a:pt x="613"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1" name="Google Shape;51;p2"/>
            <p:cNvSpPr/>
            <p:nvPr/>
          </p:nvSpPr>
          <p:spPr>
            <a:xfrm>
              <a:off x="1123002" y="4797350"/>
              <a:ext cx="16338" cy="67428"/>
            </a:xfrm>
            <a:custGeom>
              <a:rect b="b" l="l" r="r" t="t"/>
              <a:pathLst>
                <a:path extrusionOk="0" h="1300" w="315">
                  <a:moveTo>
                    <a:pt x="30" y="1"/>
                  </a:moveTo>
                  <a:lnTo>
                    <a:pt x="1" y="16"/>
                  </a:lnTo>
                  <a:lnTo>
                    <a:pt x="1" y="195"/>
                  </a:lnTo>
                  <a:lnTo>
                    <a:pt x="16" y="195"/>
                  </a:lnTo>
                  <a:lnTo>
                    <a:pt x="75" y="210"/>
                  </a:lnTo>
                  <a:lnTo>
                    <a:pt x="105" y="225"/>
                  </a:lnTo>
                  <a:lnTo>
                    <a:pt x="120" y="284"/>
                  </a:lnTo>
                  <a:lnTo>
                    <a:pt x="120" y="359"/>
                  </a:lnTo>
                  <a:lnTo>
                    <a:pt x="120" y="1300"/>
                  </a:lnTo>
                  <a:lnTo>
                    <a:pt x="314" y="1300"/>
                  </a:lnTo>
                  <a:lnTo>
                    <a:pt x="314" y="299"/>
                  </a:lnTo>
                  <a:lnTo>
                    <a:pt x="314" y="225"/>
                  </a:lnTo>
                  <a:lnTo>
                    <a:pt x="299" y="165"/>
                  </a:lnTo>
                  <a:lnTo>
                    <a:pt x="269" y="105"/>
                  </a:lnTo>
                  <a:lnTo>
                    <a:pt x="240" y="75"/>
                  </a:lnTo>
                  <a:lnTo>
                    <a:pt x="180" y="16"/>
                  </a:lnTo>
                  <a:lnTo>
                    <a:pt x="90"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2" name="Google Shape;52;p2"/>
            <p:cNvSpPr/>
            <p:nvPr/>
          </p:nvSpPr>
          <p:spPr>
            <a:xfrm>
              <a:off x="1149351" y="4797350"/>
              <a:ext cx="50415" cy="67428"/>
            </a:xfrm>
            <a:custGeom>
              <a:rect b="b" l="l" r="r" t="t"/>
              <a:pathLst>
                <a:path extrusionOk="0" h="1300" w="972">
                  <a:moveTo>
                    <a:pt x="0" y="1"/>
                  </a:moveTo>
                  <a:lnTo>
                    <a:pt x="0" y="30"/>
                  </a:lnTo>
                  <a:lnTo>
                    <a:pt x="150" y="269"/>
                  </a:lnTo>
                  <a:lnTo>
                    <a:pt x="254" y="449"/>
                  </a:lnTo>
                  <a:lnTo>
                    <a:pt x="150" y="628"/>
                  </a:lnTo>
                  <a:lnTo>
                    <a:pt x="75" y="762"/>
                  </a:lnTo>
                  <a:lnTo>
                    <a:pt x="45" y="912"/>
                  </a:lnTo>
                  <a:lnTo>
                    <a:pt x="45" y="1106"/>
                  </a:lnTo>
                  <a:lnTo>
                    <a:pt x="45" y="1300"/>
                  </a:lnTo>
                  <a:lnTo>
                    <a:pt x="239" y="1300"/>
                  </a:lnTo>
                  <a:lnTo>
                    <a:pt x="239" y="927"/>
                  </a:lnTo>
                  <a:lnTo>
                    <a:pt x="239" y="822"/>
                  </a:lnTo>
                  <a:lnTo>
                    <a:pt x="254" y="732"/>
                  </a:lnTo>
                  <a:lnTo>
                    <a:pt x="269" y="643"/>
                  </a:lnTo>
                  <a:lnTo>
                    <a:pt x="329" y="553"/>
                  </a:lnTo>
                  <a:lnTo>
                    <a:pt x="448" y="747"/>
                  </a:lnTo>
                  <a:lnTo>
                    <a:pt x="553" y="941"/>
                  </a:lnTo>
                  <a:lnTo>
                    <a:pt x="672" y="1121"/>
                  </a:lnTo>
                  <a:lnTo>
                    <a:pt x="762" y="1300"/>
                  </a:lnTo>
                  <a:lnTo>
                    <a:pt x="971" y="1300"/>
                  </a:lnTo>
                  <a:lnTo>
                    <a:pt x="971" y="1285"/>
                  </a:lnTo>
                  <a:lnTo>
                    <a:pt x="867" y="1046"/>
                  </a:lnTo>
                  <a:lnTo>
                    <a:pt x="702" y="777"/>
                  </a:lnTo>
                  <a:lnTo>
                    <a:pt x="792" y="658"/>
                  </a:lnTo>
                  <a:lnTo>
                    <a:pt x="852" y="553"/>
                  </a:lnTo>
                  <a:lnTo>
                    <a:pt x="896" y="404"/>
                  </a:lnTo>
                  <a:lnTo>
                    <a:pt x="911" y="254"/>
                  </a:lnTo>
                  <a:lnTo>
                    <a:pt x="911" y="1"/>
                  </a:lnTo>
                  <a:lnTo>
                    <a:pt x="702" y="1"/>
                  </a:lnTo>
                  <a:lnTo>
                    <a:pt x="702" y="359"/>
                  </a:lnTo>
                  <a:lnTo>
                    <a:pt x="702" y="479"/>
                  </a:lnTo>
                  <a:lnTo>
                    <a:pt x="687" y="553"/>
                  </a:lnTo>
                  <a:lnTo>
                    <a:pt x="672" y="628"/>
                  </a:lnTo>
                  <a:lnTo>
                    <a:pt x="643" y="673"/>
                  </a:lnTo>
                  <a:lnTo>
                    <a:pt x="508" y="464"/>
                  </a:lnTo>
                  <a:lnTo>
                    <a:pt x="404" y="284"/>
                  </a:lnTo>
                  <a:lnTo>
                    <a:pt x="299" y="120"/>
                  </a:lnTo>
                  <a:lnTo>
                    <a:pt x="2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3" name="Google Shape;53;p2"/>
            <p:cNvSpPr/>
            <p:nvPr/>
          </p:nvSpPr>
          <p:spPr>
            <a:xfrm>
              <a:off x="1205109" y="4797350"/>
              <a:ext cx="51971" cy="68206"/>
            </a:xfrm>
            <a:custGeom>
              <a:rect b="b" l="l" r="r" t="t"/>
              <a:pathLst>
                <a:path extrusionOk="0" h="1315" w="1002">
                  <a:moveTo>
                    <a:pt x="270" y="1"/>
                  </a:moveTo>
                  <a:lnTo>
                    <a:pt x="75" y="30"/>
                  </a:lnTo>
                  <a:lnTo>
                    <a:pt x="75" y="225"/>
                  </a:lnTo>
                  <a:lnTo>
                    <a:pt x="165" y="210"/>
                  </a:lnTo>
                  <a:lnTo>
                    <a:pt x="270" y="210"/>
                  </a:lnTo>
                  <a:lnTo>
                    <a:pt x="240" y="284"/>
                  </a:lnTo>
                  <a:lnTo>
                    <a:pt x="195" y="359"/>
                  </a:lnTo>
                  <a:lnTo>
                    <a:pt x="180" y="434"/>
                  </a:lnTo>
                  <a:lnTo>
                    <a:pt x="180" y="493"/>
                  </a:lnTo>
                  <a:lnTo>
                    <a:pt x="180" y="912"/>
                  </a:lnTo>
                  <a:lnTo>
                    <a:pt x="180" y="1001"/>
                  </a:lnTo>
                  <a:lnTo>
                    <a:pt x="150" y="1076"/>
                  </a:lnTo>
                  <a:lnTo>
                    <a:pt x="120" y="1121"/>
                  </a:lnTo>
                  <a:lnTo>
                    <a:pt x="75" y="1136"/>
                  </a:lnTo>
                  <a:lnTo>
                    <a:pt x="45" y="1121"/>
                  </a:lnTo>
                  <a:lnTo>
                    <a:pt x="16" y="1106"/>
                  </a:lnTo>
                  <a:lnTo>
                    <a:pt x="1" y="1121"/>
                  </a:lnTo>
                  <a:lnTo>
                    <a:pt x="1" y="1270"/>
                  </a:lnTo>
                  <a:lnTo>
                    <a:pt x="16" y="1300"/>
                  </a:lnTo>
                  <a:lnTo>
                    <a:pt x="45" y="1315"/>
                  </a:lnTo>
                  <a:lnTo>
                    <a:pt x="165" y="1315"/>
                  </a:lnTo>
                  <a:lnTo>
                    <a:pt x="210" y="1300"/>
                  </a:lnTo>
                  <a:lnTo>
                    <a:pt x="255" y="1270"/>
                  </a:lnTo>
                  <a:lnTo>
                    <a:pt x="284" y="1225"/>
                  </a:lnTo>
                  <a:lnTo>
                    <a:pt x="329" y="1180"/>
                  </a:lnTo>
                  <a:lnTo>
                    <a:pt x="359" y="1091"/>
                  </a:lnTo>
                  <a:lnTo>
                    <a:pt x="374" y="1001"/>
                  </a:lnTo>
                  <a:lnTo>
                    <a:pt x="374" y="897"/>
                  </a:lnTo>
                  <a:lnTo>
                    <a:pt x="374" y="314"/>
                  </a:lnTo>
                  <a:lnTo>
                    <a:pt x="374" y="225"/>
                  </a:lnTo>
                  <a:lnTo>
                    <a:pt x="374" y="195"/>
                  </a:lnTo>
                  <a:lnTo>
                    <a:pt x="568" y="195"/>
                  </a:lnTo>
                  <a:lnTo>
                    <a:pt x="628" y="210"/>
                  </a:lnTo>
                  <a:lnTo>
                    <a:pt x="703" y="254"/>
                  </a:lnTo>
                  <a:lnTo>
                    <a:pt x="732" y="284"/>
                  </a:lnTo>
                  <a:lnTo>
                    <a:pt x="777" y="344"/>
                  </a:lnTo>
                  <a:lnTo>
                    <a:pt x="792" y="389"/>
                  </a:lnTo>
                  <a:lnTo>
                    <a:pt x="807" y="479"/>
                  </a:lnTo>
                  <a:lnTo>
                    <a:pt x="807" y="568"/>
                  </a:lnTo>
                  <a:lnTo>
                    <a:pt x="807" y="1300"/>
                  </a:lnTo>
                  <a:lnTo>
                    <a:pt x="1001" y="1300"/>
                  </a:lnTo>
                  <a:lnTo>
                    <a:pt x="1001" y="538"/>
                  </a:lnTo>
                  <a:lnTo>
                    <a:pt x="986" y="389"/>
                  </a:lnTo>
                  <a:lnTo>
                    <a:pt x="971" y="284"/>
                  </a:lnTo>
                  <a:lnTo>
                    <a:pt x="912" y="180"/>
                  </a:lnTo>
                  <a:lnTo>
                    <a:pt x="852" y="105"/>
                  </a:lnTo>
                  <a:lnTo>
                    <a:pt x="792" y="45"/>
                  </a:lnTo>
                  <a:lnTo>
                    <a:pt x="703" y="16"/>
                  </a:lnTo>
                  <a:lnTo>
                    <a:pt x="613"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4" name="Google Shape;54;p2"/>
            <p:cNvSpPr/>
            <p:nvPr/>
          </p:nvSpPr>
          <p:spPr>
            <a:xfrm>
              <a:off x="1267091" y="4797350"/>
              <a:ext cx="24067" cy="67428"/>
            </a:xfrm>
            <a:custGeom>
              <a:rect b="b" l="l" r="r" t="t"/>
              <a:pathLst>
                <a:path extrusionOk="0" h="1300" w="464">
                  <a:moveTo>
                    <a:pt x="60" y="1"/>
                  </a:moveTo>
                  <a:lnTo>
                    <a:pt x="15" y="16"/>
                  </a:lnTo>
                  <a:lnTo>
                    <a:pt x="15" y="210"/>
                  </a:lnTo>
                  <a:lnTo>
                    <a:pt x="45" y="210"/>
                  </a:lnTo>
                  <a:lnTo>
                    <a:pt x="60" y="195"/>
                  </a:lnTo>
                  <a:lnTo>
                    <a:pt x="135" y="195"/>
                  </a:lnTo>
                  <a:lnTo>
                    <a:pt x="165" y="210"/>
                  </a:lnTo>
                  <a:lnTo>
                    <a:pt x="195" y="225"/>
                  </a:lnTo>
                  <a:lnTo>
                    <a:pt x="224" y="269"/>
                  </a:lnTo>
                  <a:lnTo>
                    <a:pt x="254" y="344"/>
                  </a:lnTo>
                  <a:lnTo>
                    <a:pt x="269" y="464"/>
                  </a:lnTo>
                  <a:lnTo>
                    <a:pt x="269" y="1106"/>
                  </a:lnTo>
                  <a:lnTo>
                    <a:pt x="0" y="1106"/>
                  </a:lnTo>
                  <a:lnTo>
                    <a:pt x="0" y="1300"/>
                  </a:lnTo>
                  <a:lnTo>
                    <a:pt x="463" y="1300"/>
                  </a:lnTo>
                  <a:lnTo>
                    <a:pt x="463" y="464"/>
                  </a:lnTo>
                  <a:lnTo>
                    <a:pt x="449" y="359"/>
                  </a:lnTo>
                  <a:lnTo>
                    <a:pt x="434" y="254"/>
                  </a:lnTo>
                  <a:lnTo>
                    <a:pt x="389" y="180"/>
                  </a:lnTo>
                  <a:lnTo>
                    <a:pt x="359" y="105"/>
                  </a:lnTo>
                  <a:lnTo>
                    <a:pt x="314" y="45"/>
                  </a:lnTo>
                  <a:lnTo>
                    <a:pt x="254" y="30"/>
                  </a:lnTo>
                  <a:lnTo>
                    <a:pt x="195"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5" name="Google Shape;55;p2"/>
            <p:cNvSpPr/>
            <p:nvPr/>
          </p:nvSpPr>
          <p:spPr>
            <a:xfrm>
              <a:off x="1301168" y="4797350"/>
              <a:ext cx="38019" cy="68206"/>
            </a:xfrm>
            <a:custGeom>
              <a:rect b="b" l="l" r="r" t="t"/>
              <a:pathLst>
                <a:path extrusionOk="0" h="1315" w="733">
                  <a:moveTo>
                    <a:pt x="90" y="1"/>
                  </a:moveTo>
                  <a:lnTo>
                    <a:pt x="1" y="30"/>
                  </a:lnTo>
                  <a:lnTo>
                    <a:pt x="1" y="254"/>
                  </a:lnTo>
                  <a:lnTo>
                    <a:pt x="30" y="254"/>
                  </a:lnTo>
                  <a:lnTo>
                    <a:pt x="120" y="210"/>
                  </a:lnTo>
                  <a:lnTo>
                    <a:pt x="210" y="195"/>
                  </a:lnTo>
                  <a:lnTo>
                    <a:pt x="269" y="195"/>
                  </a:lnTo>
                  <a:lnTo>
                    <a:pt x="344" y="225"/>
                  </a:lnTo>
                  <a:lnTo>
                    <a:pt x="404" y="269"/>
                  </a:lnTo>
                  <a:lnTo>
                    <a:pt x="449" y="314"/>
                  </a:lnTo>
                  <a:lnTo>
                    <a:pt x="493" y="389"/>
                  </a:lnTo>
                  <a:lnTo>
                    <a:pt x="523" y="464"/>
                  </a:lnTo>
                  <a:lnTo>
                    <a:pt x="538" y="568"/>
                  </a:lnTo>
                  <a:lnTo>
                    <a:pt x="538" y="673"/>
                  </a:lnTo>
                  <a:lnTo>
                    <a:pt x="538" y="762"/>
                  </a:lnTo>
                  <a:lnTo>
                    <a:pt x="523" y="852"/>
                  </a:lnTo>
                  <a:lnTo>
                    <a:pt x="493" y="941"/>
                  </a:lnTo>
                  <a:lnTo>
                    <a:pt x="449" y="1001"/>
                  </a:lnTo>
                  <a:lnTo>
                    <a:pt x="404" y="1046"/>
                  </a:lnTo>
                  <a:lnTo>
                    <a:pt x="344" y="1106"/>
                  </a:lnTo>
                  <a:lnTo>
                    <a:pt x="269" y="1121"/>
                  </a:lnTo>
                  <a:lnTo>
                    <a:pt x="150" y="1121"/>
                  </a:lnTo>
                  <a:lnTo>
                    <a:pt x="90" y="1106"/>
                  </a:lnTo>
                  <a:lnTo>
                    <a:pt x="60" y="1091"/>
                  </a:lnTo>
                  <a:lnTo>
                    <a:pt x="30" y="1046"/>
                  </a:lnTo>
                  <a:lnTo>
                    <a:pt x="1" y="1046"/>
                  </a:lnTo>
                  <a:lnTo>
                    <a:pt x="1" y="1270"/>
                  </a:lnTo>
                  <a:lnTo>
                    <a:pt x="45" y="1285"/>
                  </a:lnTo>
                  <a:lnTo>
                    <a:pt x="90" y="1300"/>
                  </a:lnTo>
                  <a:lnTo>
                    <a:pt x="165" y="1315"/>
                  </a:lnTo>
                  <a:lnTo>
                    <a:pt x="344" y="1315"/>
                  </a:lnTo>
                  <a:lnTo>
                    <a:pt x="434" y="1285"/>
                  </a:lnTo>
                  <a:lnTo>
                    <a:pt x="523" y="1225"/>
                  </a:lnTo>
                  <a:lnTo>
                    <a:pt x="598" y="1136"/>
                  </a:lnTo>
                  <a:lnTo>
                    <a:pt x="673" y="1046"/>
                  </a:lnTo>
                  <a:lnTo>
                    <a:pt x="703" y="927"/>
                  </a:lnTo>
                  <a:lnTo>
                    <a:pt x="732" y="807"/>
                  </a:lnTo>
                  <a:lnTo>
                    <a:pt x="732" y="658"/>
                  </a:lnTo>
                  <a:lnTo>
                    <a:pt x="732" y="523"/>
                  </a:lnTo>
                  <a:lnTo>
                    <a:pt x="703" y="374"/>
                  </a:lnTo>
                  <a:lnTo>
                    <a:pt x="673" y="269"/>
                  </a:lnTo>
                  <a:lnTo>
                    <a:pt x="598" y="165"/>
                  </a:lnTo>
                  <a:lnTo>
                    <a:pt x="523" y="90"/>
                  </a:lnTo>
                  <a:lnTo>
                    <a:pt x="434" y="30"/>
                  </a:lnTo>
                  <a:lnTo>
                    <a:pt x="34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6" name="Google Shape;56;p2"/>
            <p:cNvSpPr/>
            <p:nvPr/>
          </p:nvSpPr>
          <p:spPr>
            <a:xfrm>
              <a:off x="1348419" y="4797350"/>
              <a:ext cx="54305" cy="69762"/>
            </a:xfrm>
            <a:custGeom>
              <a:rect b="b" l="l" r="r" t="t"/>
              <a:pathLst>
                <a:path extrusionOk="0" h="1345" w="1047">
                  <a:moveTo>
                    <a:pt x="1" y="1"/>
                  </a:moveTo>
                  <a:lnTo>
                    <a:pt x="1" y="195"/>
                  </a:lnTo>
                  <a:lnTo>
                    <a:pt x="31" y="434"/>
                  </a:lnTo>
                  <a:lnTo>
                    <a:pt x="31" y="628"/>
                  </a:lnTo>
                  <a:lnTo>
                    <a:pt x="60" y="807"/>
                  </a:lnTo>
                  <a:lnTo>
                    <a:pt x="90" y="941"/>
                  </a:lnTo>
                  <a:lnTo>
                    <a:pt x="135" y="1031"/>
                  </a:lnTo>
                  <a:lnTo>
                    <a:pt x="180" y="1106"/>
                  </a:lnTo>
                  <a:lnTo>
                    <a:pt x="225" y="1180"/>
                  </a:lnTo>
                  <a:lnTo>
                    <a:pt x="269" y="1225"/>
                  </a:lnTo>
                  <a:lnTo>
                    <a:pt x="329" y="1285"/>
                  </a:lnTo>
                  <a:lnTo>
                    <a:pt x="374" y="1300"/>
                  </a:lnTo>
                  <a:lnTo>
                    <a:pt x="449" y="1315"/>
                  </a:lnTo>
                  <a:lnTo>
                    <a:pt x="523" y="1345"/>
                  </a:lnTo>
                  <a:lnTo>
                    <a:pt x="583" y="1315"/>
                  </a:lnTo>
                  <a:lnTo>
                    <a:pt x="643" y="1315"/>
                  </a:lnTo>
                  <a:lnTo>
                    <a:pt x="703" y="1285"/>
                  </a:lnTo>
                  <a:lnTo>
                    <a:pt x="762" y="1255"/>
                  </a:lnTo>
                  <a:lnTo>
                    <a:pt x="852" y="1166"/>
                  </a:lnTo>
                  <a:lnTo>
                    <a:pt x="942" y="1031"/>
                  </a:lnTo>
                  <a:lnTo>
                    <a:pt x="986" y="867"/>
                  </a:lnTo>
                  <a:lnTo>
                    <a:pt x="1016" y="717"/>
                  </a:lnTo>
                  <a:lnTo>
                    <a:pt x="1046" y="493"/>
                  </a:lnTo>
                  <a:lnTo>
                    <a:pt x="1046" y="269"/>
                  </a:lnTo>
                  <a:lnTo>
                    <a:pt x="1046" y="1"/>
                  </a:lnTo>
                  <a:lnTo>
                    <a:pt x="867" y="1"/>
                  </a:lnTo>
                  <a:lnTo>
                    <a:pt x="867" y="299"/>
                  </a:lnTo>
                  <a:lnTo>
                    <a:pt x="852" y="479"/>
                  </a:lnTo>
                  <a:lnTo>
                    <a:pt x="852" y="643"/>
                  </a:lnTo>
                  <a:lnTo>
                    <a:pt x="807" y="762"/>
                  </a:lnTo>
                  <a:lnTo>
                    <a:pt x="792" y="897"/>
                  </a:lnTo>
                  <a:lnTo>
                    <a:pt x="732" y="1001"/>
                  </a:lnTo>
                  <a:lnTo>
                    <a:pt x="688" y="1091"/>
                  </a:lnTo>
                  <a:lnTo>
                    <a:pt x="613" y="1121"/>
                  </a:lnTo>
                  <a:lnTo>
                    <a:pt x="523" y="1136"/>
                  </a:lnTo>
                  <a:lnTo>
                    <a:pt x="464" y="1136"/>
                  </a:lnTo>
                  <a:lnTo>
                    <a:pt x="434" y="1121"/>
                  </a:lnTo>
                  <a:lnTo>
                    <a:pt x="404" y="1106"/>
                  </a:lnTo>
                  <a:lnTo>
                    <a:pt x="359" y="1076"/>
                  </a:lnTo>
                  <a:lnTo>
                    <a:pt x="314" y="1001"/>
                  </a:lnTo>
                  <a:lnTo>
                    <a:pt x="269" y="867"/>
                  </a:lnTo>
                  <a:lnTo>
                    <a:pt x="329" y="822"/>
                  </a:lnTo>
                  <a:lnTo>
                    <a:pt x="359" y="807"/>
                  </a:lnTo>
                  <a:lnTo>
                    <a:pt x="464" y="703"/>
                  </a:lnTo>
                  <a:lnTo>
                    <a:pt x="553" y="613"/>
                  </a:lnTo>
                  <a:lnTo>
                    <a:pt x="598" y="538"/>
                  </a:lnTo>
                  <a:lnTo>
                    <a:pt x="613" y="464"/>
                  </a:lnTo>
                  <a:lnTo>
                    <a:pt x="628" y="374"/>
                  </a:lnTo>
                  <a:lnTo>
                    <a:pt x="628" y="269"/>
                  </a:lnTo>
                  <a:lnTo>
                    <a:pt x="628" y="1"/>
                  </a:lnTo>
                  <a:lnTo>
                    <a:pt x="434" y="1"/>
                  </a:lnTo>
                  <a:lnTo>
                    <a:pt x="434" y="284"/>
                  </a:lnTo>
                  <a:lnTo>
                    <a:pt x="434" y="434"/>
                  </a:lnTo>
                  <a:lnTo>
                    <a:pt x="419" y="523"/>
                  </a:lnTo>
                  <a:lnTo>
                    <a:pt x="359" y="613"/>
                  </a:lnTo>
                  <a:lnTo>
                    <a:pt x="314" y="673"/>
                  </a:lnTo>
                  <a:lnTo>
                    <a:pt x="269" y="717"/>
                  </a:lnTo>
                  <a:lnTo>
                    <a:pt x="240" y="747"/>
                  </a:lnTo>
                  <a:lnTo>
                    <a:pt x="225" y="658"/>
                  </a:lnTo>
                  <a:lnTo>
                    <a:pt x="225" y="553"/>
                  </a:lnTo>
                  <a:lnTo>
                    <a:pt x="210" y="389"/>
                  </a:lnTo>
                  <a:lnTo>
                    <a:pt x="210" y="210"/>
                  </a:lnTo>
                  <a:lnTo>
                    <a:pt x="210"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7" name="Google Shape;57;p2"/>
            <p:cNvSpPr/>
            <p:nvPr/>
          </p:nvSpPr>
          <p:spPr>
            <a:xfrm>
              <a:off x="1411957" y="4797350"/>
              <a:ext cx="54253" cy="68206"/>
            </a:xfrm>
            <a:custGeom>
              <a:rect b="b" l="l" r="r" t="t"/>
              <a:pathLst>
                <a:path extrusionOk="0" h="1315" w="1046">
                  <a:moveTo>
                    <a:pt x="30" y="1"/>
                  </a:moveTo>
                  <a:lnTo>
                    <a:pt x="0" y="16"/>
                  </a:lnTo>
                  <a:lnTo>
                    <a:pt x="0" y="195"/>
                  </a:lnTo>
                  <a:lnTo>
                    <a:pt x="15" y="195"/>
                  </a:lnTo>
                  <a:lnTo>
                    <a:pt x="60" y="210"/>
                  </a:lnTo>
                  <a:lnTo>
                    <a:pt x="105" y="269"/>
                  </a:lnTo>
                  <a:lnTo>
                    <a:pt x="120" y="359"/>
                  </a:lnTo>
                  <a:lnTo>
                    <a:pt x="120" y="464"/>
                  </a:lnTo>
                  <a:lnTo>
                    <a:pt x="120" y="1300"/>
                  </a:lnTo>
                  <a:lnTo>
                    <a:pt x="314" y="1300"/>
                  </a:lnTo>
                  <a:lnTo>
                    <a:pt x="314" y="613"/>
                  </a:lnTo>
                  <a:lnTo>
                    <a:pt x="329" y="523"/>
                  </a:lnTo>
                  <a:lnTo>
                    <a:pt x="359" y="404"/>
                  </a:lnTo>
                  <a:lnTo>
                    <a:pt x="389" y="314"/>
                  </a:lnTo>
                  <a:lnTo>
                    <a:pt x="448" y="254"/>
                  </a:lnTo>
                  <a:lnTo>
                    <a:pt x="493" y="210"/>
                  </a:lnTo>
                  <a:lnTo>
                    <a:pt x="583" y="195"/>
                  </a:lnTo>
                  <a:lnTo>
                    <a:pt x="643" y="195"/>
                  </a:lnTo>
                  <a:lnTo>
                    <a:pt x="687" y="225"/>
                  </a:lnTo>
                  <a:lnTo>
                    <a:pt x="747" y="269"/>
                  </a:lnTo>
                  <a:lnTo>
                    <a:pt x="777" y="314"/>
                  </a:lnTo>
                  <a:lnTo>
                    <a:pt x="822" y="374"/>
                  </a:lnTo>
                  <a:lnTo>
                    <a:pt x="837" y="464"/>
                  </a:lnTo>
                  <a:lnTo>
                    <a:pt x="852" y="568"/>
                  </a:lnTo>
                  <a:lnTo>
                    <a:pt x="852" y="673"/>
                  </a:lnTo>
                  <a:lnTo>
                    <a:pt x="852" y="777"/>
                  </a:lnTo>
                  <a:lnTo>
                    <a:pt x="837" y="867"/>
                  </a:lnTo>
                  <a:lnTo>
                    <a:pt x="822" y="941"/>
                  </a:lnTo>
                  <a:lnTo>
                    <a:pt x="777" y="1016"/>
                  </a:lnTo>
                  <a:lnTo>
                    <a:pt x="747" y="1076"/>
                  </a:lnTo>
                  <a:lnTo>
                    <a:pt x="702" y="1106"/>
                  </a:lnTo>
                  <a:lnTo>
                    <a:pt x="657" y="1121"/>
                  </a:lnTo>
                  <a:lnTo>
                    <a:pt x="553" y="1121"/>
                  </a:lnTo>
                  <a:lnTo>
                    <a:pt x="508" y="1091"/>
                  </a:lnTo>
                  <a:lnTo>
                    <a:pt x="493" y="1106"/>
                  </a:lnTo>
                  <a:lnTo>
                    <a:pt x="493" y="1285"/>
                  </a:lnTo>
                  <a:lnTo>
                    <a:pt x="553" y="1315"/>
                  </a:lnTo>
                  <a:lnTo>
                    <a:pt x="702" y="1315"/>
                  </a:lnTo>
                  <a:lnTo>
                    <a:pt x="792" y="1285"/>
                  </a:lnTo>
                  <a:lnTo>
                    <a:pt x="867" y="1225"/>
                  </a:lnTo>
                  <a:lnTo>
                    <a:pt x="926" y="1180"/>
                  </a:lnTo>
                  <a:lnTo>
                    <a:pt x="971" y="1076"/>
                  </a:lnTo>
                  <a:lnTo>
                    <a:pt x="1016" y="956"/>
                  </a:lnTo>
                  <a:lnTo>
                    <a:pt x="1031" y="822"/>
                  </a:lnTo>
                  <a:lnTo>
                    <a:pt x="1046" y="673"/>
                  </a:lnTo>
                  <a:lnTo>
                    <a:pt x="1031" y="493"/>
                  </a:lnTo>
                  <a:lnTo>
                    <a:pt x="1016" y="344"/>
                  </a:lnTo>
                  <a:lnTo>
                    <a:pt x="956" y="210"/>
                  </a:lnTo>
                  <a:lnTo>
                    <a:pt x="911" y="120"/>
                  </a:lnTo>
                  <a:lnTo>
                    <a:pt x="852" y="75"/>
                  </a:lnTo>
                  <a:lnTo>
                    <a:pt x="777" y="16"/>
                  </a:lnTo>
                  <a:lnTo>
                    <a:pt x="702" y="1"/>
                  </a:lnTo>
                  <a:lnTo>
                    <a:pt x="523" y="1"/>
                  </a:lnTo>
                  <a:lnTo>
                    <a:pt x="493" y="16"/>
                  </a:lnTo>
                  <a:lnTo>
                    <a:pt x="448" y="45"/>
                  </a:lnTo>
                  <a:lnTo>
                    <a:pt x="389" y="135"/>
                  </a:lnTo>
                  <a:lnTo>
                    <a:pt x="314" y="269"/>
                  </a:lnTo>
                  <a:lnTo>
                    <a:pt x="299" y="284"/>
                  </a:lnTo>
                  <a:lnTo>
                    <a:pt x="299" y="269"/>
                  </a:lnTo>
                  <a:lnTo>
                    <a:pt x="269" y="165"/>
                  </a:lnTo>
                  <a:lnTo>
                    <a:pt x="209" y="45"/>
                  </a:lnTo>
                  <a:lnTo>
                    <a:pt x="150" y="16"/>
                  </a:lnTo>
                  <a:lnTo>
                    <a:pt x="60"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8" name="Google Shape;58;p2"/>
            <p:cNvSpPr/>
            <p:nvPr/>
          </p:nvSpPr>
          <p:spPr>
            <a:xfrm>
              <a:off x="1497176" y="4797350"/>
              <a:ext cx="41079" cy="93776"/>
            </a:xfrm>
            <a:custGeom>
              <a:rect b="b" l="l" r="r" t="t"/>
              <a:pathLst>
                <a:path extrusionOk="0" h="1808" w="792">
                  <a:moveTo>
                    <a:pt x="0" y="1"/>
                  </a:moveTo>
                  <a:lnTo>
                    <a:pt x="0" y="16"/>
                  </a:lnTo>
                  <a:lnTo>
                    <a:pt x="15" y="195"/>
                  </a:lnTo>
                  <a:lnTo>
                    <a:pt x="45" y="389"/>
                  </a:lnTo>
                  <a:lnTo>
                    <a:pt x="105" y="493"/>
                  </a:lnTo>
                  <a:lnTo>
                    <a:pt x="149" y="613"/>
                  </a:lnTo>
                  <a:lnTo>
                    <a:pt x="224" y="717"/>
                  </a:lnTo>
                  <a:lnTo>
                    <a:pt x="299" y="807"/>
                  </a:lnTo>
                  <a:lnTo>
                    <a:pt x="299" y="1808"/>
                  </a:lnTo>
                  <a:lnTo>
                    <a:pt x="493" y="1808"/>
                  </a:lnTo>
                  <a:lnTo>
                    <a:pt x="493" y="807"/>
                  </a:lnTo>
                  <a:lnTo>
                    <a:pt x="598" y="673"/>
                  </a:lnTo>
                  <a:lnTo>
                    <a:pt x="672" y="583"/>
                  </a:lnTo>
                  <a:lnTo>
                    <a:pt x="732" y="493"/>
                  </a:lnTo>
                  <a:lnTo>
                    <a:pt x="762" y="434"/>
                  </a:lnTo>
                  <a:lnTo>
                    <a:pt x="777" y="269"/>
                  </a:lnTo>
                  <a:lnTo>
                    <a:pt x="792" y="1"/>
                  </a:lnTo>
                  <a:lnTo>
                    <a:pt x="583" y="1"/>
                  </a:lnTo>
                  <a:lnTo>
                    <a:pt x="583" y="269"/>
                  </a:lnTo>
                  <a:lnTo>
                    <a:pt x="568" y="434"/>
                  </a:lnTo>
                  <a:lnTo>
                    <a:pt x="553" y="493"/>
                  </a:lnTo>
                  <a:lnTo>
                    <a:pt x="508" y="568"/>
                  </a:lnTo>
                  <a:lnTo>
                    <a:pt x="478" y="628"/>
                  </a:lnTo>
                  <a:lnTo>
                    <a:pt x="433" y="673"/>
                  </a:lnTo>
                  <a:lnTo>
                    <a:pt x="388" y="628"/>
                  </a:lnTo>
                  <a:lnTo>
                    <a:pt x="329" y="553"/>
                  </a:lnTo>
                  <a:lnTo>
                    <a:pt x="299" y="479"/>
                  </a:lnTo>
                  <a:lnTo>
                    <a:pt x="269" y="389"/>
                  </a:lnTo>
                  <a:lnTo>
                    <a:pt x="209" y="195"/>
                  </a:lnTo>
                  <a:lnTo>
                    <a:pt x="179"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9" name="Google Shape;59;p2"/>
            <p:cNvSpPr/>
            <p:nvPr/>
          </p:nvSpPr>
          <p:spPr>
            <a:xfrm>
              <a:off x="1545984" y="4797350"/>
              <a:ext cx="16286" cy="67428"/>
            </a:xfrm>
            <a:custGeom>
              <a:rect b="b" l="l" r="r" t="t"/>
              <a:pathLst>
                <a:path extrusionOk="0" h="1300" w="314">
                  <a:moveTo>
                    <a:pt x="30" y="1"/>
                  </a:moveTo>
                  <a:lnTo>
                    <a:pt x="0" y="16"/>
                  </a:lnTo>
                  <a:lnTo>
                    <a:pt x="0" y="195"/>
                  </a:lnTo>
                  <a:lnTo>
                    <a:pt x="15" y="195"/>
                  </a:lnTo>
                  <a:lnTo>
                    <a:pt x="75" y="210"/>
                  </a:lnTo>
                  <a:lnTo>
                    <a:pt x="105" y="225"/>
                  </a:lnTo>
                  <a:lnTo>
                    <a:pt x="120" y="284"/>
                  </a:lnTo>
                  <a:lnTo>
                    <a:pt x="120" y="359"/>
                  </a:lnTo>
                  <a:lnTo>
                    <a:pt x="120" y="1300"/>
                  </a:lnTo>
                  <a:lnTo>
                    <a:pt x="314" y="1300"/>
                  </a:lnTo>
                  <a:lnTo>
                    <a:pt x="314" y="299"/>
                  </a:lnTo>
                  <a:lnTo>
                    <a:pt x="314" y="225"/>
                  </a:lnTo>
                  <a:lnTo>
                    <a:pt x="299" y="165"/>
                  </a:lnTo>
                  <a:lnTo>
                    <a:pt x="284" y="105"/>
                  </a:lnTo>
                  <a:lnTo>
                    <a:pt x="254" y="75"/>
                  </a:lnTo>
                  <a:lnTo>
                    <a:pt x="179" y="16"/>
                  </a:lnTo>
                  <a:lnTo>
                    <a:pt x="90"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60" name="Google Shape;60;p2"/>
            <p:cNvSpPr/>
            <p:nvPr/>
          </p:nvSpPr>
          <p:spPr>
            <a:xfrm>
              <a:off x="1571502" y="4797350"/>
              <a:ext cx="42687" cy="72874"/>
            </a:xfrm>
            <a:custGeom>
              <a:rect b="b" l="l" r="r" t="t"/>
              <a:pathLst>
                <a:path extrusionOk="0" h="1405" w="823">
                  <a:moveTo>
                    <a:pt x="1" y="1"/>
                  </a:moveTo>
                  <a:lnTo>
                    <a:pt x="180" y="762"/>
                  </a:lnTo>
                  <a:lnTo>
                    <a:pt x="225" y="852"/>
                  </a:lnTo>
                  <a:lnTo>
                    <a:pt x="255" y="941"/>
                  </a:lnTo>
                  <a:lnTo>
                    <a:pt x="315" y="1031"/>
                  </a:lnTo>
                  <a:lnTo>
                    <a:pt x="344" y="1106"/>
                  </a:lnTo>
                  <a:lnTo>
                    <a:pt x="225" y="1166"/>
                  </a:lnTo>
                  <a:lnTo>
                    <a:pt x="46" y="1210"/>
                  </a:lnTo>
                  <a:lnTo>
                    <a:pt x="46" y="1404"/>
                  </a:lnTo>
                  <a:lnTo>
                    <a:pt x="135" y="1390"/>
                  </a:lnTo>
                  <a:lnTo>
                    <a:pt x="240" y="1360"/>
                  </a:lnTo>
                  <a:lnTo>
                    <a:pt x="359" y="1300"/>
                  </a:lnTo>
                  <a:lnTo>
                    <a:pt x="449" y="1255"/>
                  </a:lnTo>
                  <a:lnTo>
                    <a:pt x="539" y="1180"/>
                  </a:lnTo>
                  <a:lnTo>
                    <a:pt x="613" y="1106"/>
                  </a:lnTo>
                  <a:lnTo>
                    <a:pt x="688" y="1001"/>
                  </a:lnTo>
                  <a:lnTo>
                    <a:pt x="733" y="912"/>
                  </a:lnTo>
                  <a:lnTo>
                    <a:pt x="778" y="777"/>
                  </a:lnTo>
                  <a:lnTo>
                    <a:pt x="807" y="658"/>
                  </a:lnTo>
                  <a:lnTo>
                    <a:pt x="822" y="538"/>
                  </a:lnTo>
                  <a:lnTo>
                    <a:pt x="822" y="389"/>
                  </a:lnTo>
                  <a:lnTo>
                    <a:pt x="822" y="1"/>
                  </a:lnTo>
                  <a:lnTo>
                    <a:pt x="628" y="1"/>
                  </a:lnTo>
                  <a:lnTo>
                    <a:pt x="628" y="434"/>
                  </a:lnTo>
                  <a:lnTo>
                    <a:pt x="613" y="628"/>
                  </a:lnTo>
                  <a:lnTo>
                    <a:pt x="598" y="777"/>
                  </a:lnTo>
                  <a:lnTo>
                    <a:pt x="539" y="927"/>
                  </a:lnTo>
                  <a:lnTo>
                    <a:pt x="464" y="1016"/>
                  </a:lnTo>
                  <a:lnTo>
                    <a:pt x="449" y="986"/>
                  </a:lnTo>
                  <a:lnTo>
                    <a:pt x="434" y="941"/>
                  </a:lnTo>
                  <a:lnTo>
                    <a:pt x="210"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61" name="Google Shape;61;p2"/>
            <p:cNvSpPr/>
            <p:nvPr/>
          </p:nvSpPr>
          <p:spPr>
            <a:xfrm>
              <a:off x="1622644" y="4797350"/>
              <a:ext cx="17116" cy="40353"/>
            </a:xfrm>
            <a:custGeom>
              <a:rect b="b" l="l" r="r" t="t"/>
              <a:pathLst>
                <a:path extrusionOk="0" h="778" w="330">
                  <a:moveTo>
                    <a:pt x="45" y="1"/>
                  </a:moveTo>
                  <a:lnTo>
                    <a:pt x="1" y="16"/>
                  </a:lnTo>
                  <a:lnTo>
                    <a:pt x="1" y="195"/>
                  </a:lnTo>
                  <a:lnTo>
                    <a:pt x="16" y="195"/>
                  </a:lnTo>
                  <a:lnTo>
                    <a:pt x="75" y="210"/>
                  </a:lnTo>
                  <a:lnTo>
                    <a:pt x="105" y="225"/>
                  </a:lnTo>
                  <a:lnTo>
                    <a:pt x="120" y="284"/>
                  </a:lnTo>
                  <a:lnTo>
                    <a:pt x="120" y="359"/>
                  </a:lnTo>
                  <a:lnTo>
                    <a:pt x="120" y="777"/>
                  </a:lnTo>
                  <a:lnTo>
                    <a:pt x="329" y="777"/>
                  </a:lnTo>
                  <a:lnTo>
                    <a:pt x="329" y="299"/>
                  </a:lnTo>
                  <a:lnTo>
                    <a:pt x="329" y="225"/>
                  </a:lnTo>
                  <a:lnTo>
                    <a:pt x="299" y="165"/>
                  </a:lnTo>
                  <a:lnTo>
                    <a:pt x="269" y="105"/>
                  </a:lnTo>
                  <a:lnTo>
                    <a:pt x="254" y="75"/>
                  </a:lnTo>
                  <a:lnTo>
                    <a:pt x="180" y="16"/>
                  </a:lnTo>
                  <a:lnTo>
                    <a:pt x="90"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62" name="Google Shape;62;p2"/>
            <p:cNvSpPr/>
            <p:nvPr/>
          </p:nvSpPr>
          <p:spPr>
            <a:xfrm>
              <a:off x="1647437" y="4797350"/>
              <a:ext cx="17116" cy="40353"/>
            </a:xfrm>
            <a:custGeom>
              <a:rect b="b" l="l" r="r" t="t"/>
              <a:pathLst>
                <a:path extrusionOk="0" h="778" w="330">
                  <a:moveTo>
                    <a:pt x="30" y="1"/>
                  </a:moveTo>
                  <a:lnTo>
                    <a:pt x="1" y="16"/>
                  </a:lnTo>
                  <a:lnTo>
                    <a:pt x="1" y="195"/>
                  </a:lnTo>
                  <a:lnTo>
                    <a:pt x="30" y="195"/>
                  </a:lnTo>
                  <a:lnTo>
                    <a:pt x="75" y="210"/>
                  </a:lnTo>
                  <a:lnTo>
                    <a:pt x="90" y="225"/>
                  </a:lnTo>
                  <a:lnTo>
                    <a:pt x="120" y="284"/>
                  </a:lnTo>
                  <a:lnTo>
                    <a:pt x="135" y="359"/>
                  </a:lnTo>
                  <a:lnTo>
                    <a:pt x="135" y="777"/>
                  </a:lnTo>
                  <a:lnTo>
                    <a:pt x="329" y="777"/>
                  </a:lnTo>
                  <a:lnTo>
                    <a:pt x="329" y="299"/>
                  </a:lnTo>
                  <a:lnTo>
                    <a:pt x="314" y="225"/>
                  </a:lnTo>
                  <a:lnTo>
                    <a:pt x="314" y="165"/>
                  </a:lnTo>
                  <a:lnTo>
                    <a:pt x="269" y="105"/>
                  </a:lnTo>
                  <a:lnTo>
                    <a:pt x="239" y="75"/>
                  </a:lnTo>
                  <a:lnTo>
                    <a:pt x="180" y="16"/>
                  </a:lnTo>
                  <a:lnTo>
                    <a:pt x="90"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p:cSld name="כותרת ותוכן">
    <p:spTree>
      <p:nvGrpSpPr>
        <p:cNvPr id="63" name="Shape 63"/>
        <p:cNvGrpSpPr/>
        <p:nvPr/>
      </p:nvGrpSpPr>
      <p:grpSpPr>
        <a:xfrm>
          <a:off x="0" y="0"/>
          <a:ext cx="0" cy="0"/>
          <a:chOff x="0" y="0"/>
          <a:chExt cx="0" cy="0"/>
        </a:xfrm>
      </p:grpSpPr>
      <p:sp>
        <p:nvSpPr>
          <p:cNvPr id="64" name="Google Shape;64;p3"/>
          <p:cNvSpPr txBox="1"/>
          <p:nvPr>
            <p:ph idx="12" type="sldNum"/>
          </p:nvPr>
        </p:nvSpPr>
        <p:spPr>
          <a:xfrm>
            <a:off x="152400" y="6465589"/>
            <a:ext cx="2844800" cy="392411"/>
          </a:xfrm>
          <a:prstGeom prst="rect">
            <a:avLst/>
          </a:prstGeom>
          <a:noFill/>
          <a:ln>
            <a:noFill/>
          </a:ln>
        </p:spPr>
        <p:txBody>
          <a:bodyPr anchorCtr="0" anchor="t" bIns="45675" lIns="91375" spcFirstLastPara="1" rIns="91375" wrap="square" tIns="45675">
            <a:noAutofit/>
          </a:bodyPr>
          <a:lstStyle>
            <a:lvl1pPr indent="0" lvl="0" marL="0" marR="0" rtl="1" algn="l">
              <a:lnSpc>
                <a:spcPct val="100000"/>
              </a:lnSpc>
              <a:spcBef>
                <a:spcPts val="0"/>
              </a:spcBef>
              <a:spcAft>
                <a:spcPts val="0"/>
              </a:spcAft>
              <a:buClr>
                <a:srgbClr val="000000"/>
              </a:buClr>
              <a:buSzPts val="1400"/>
              <a:buFont typeface="Arial"/>
              <a:buNone/>
              <a:defRPr b="0" i="0" sz="1400" u="none" cap="none" strike="noStrike">
                <a:solidFill>
                  <a:schemeClr val="accent2"/>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400"/>
              <a:buFont typeface="Arial"/>
              <a:buNone/>
              <a:defRPr b="0" i="0" sz="1400" u="none" cap="none" strike="noStrike">
                <a:solidFill>
                  <a:schemeClr val="accent2"/>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400"/>
              <a:buFont typeface="Arial"/>
              <a:buNone/>
              <a:defRPr b="0" i="0" sz="1400" u="none" cap="none" strike="noStrike">
                <a:solidFill>
                  <a:schemeClr val="accent2"/>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400"/>
              <a:buFont typeface="Arial"/>
              <a:buNone/>
              <a:defRPr b="0" i="0" sz="1400" u="none" cap="none" strike="noStrike">
                <a:solidFill>
                  <a:schemeClr val="accent2"/>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400"/>
              <a:buFont typeface="Arial"/>
              <a:buNone/>
              <a:defRPr b="0" i="0" sz="1400" u="none" cap="none" strike="noStrike">
                <a:solidFill>
                  <a:schemeClr val="accent2"/>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400"/>
              <a:buFont typeface="Arial"/>
              <a:buNone/>
              <a:defRPr b="0" i="0" sz="1400" u="none" cap="none" strike="noStrike">
                <a:solidFill>
                  <a:schemeClr val="accent2"/>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400"/>
              <a:buFont typeface="Arial"/>
              <a:buNone/>
              <a:defRPr b="0" i="0" sz="1400" u="none" cap="none" strike="noStrike">
                <a:solidFill>
                  <a:schemeClr val="accent2"/>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400"/>
              <a:buFont typeface="Arial"/>
              <a:buNone/>
              <a:defRPr b="0" i="0" sz="1400" u="none" cap="none" strike="noStrike">
                <a:solidFill>
                  <a:schemeClr val="accent2"/>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400"/>
              <a:buFont typeface="Arial"/>
              <a:buNone/>
              <a:defRPr b="0" i="0" sz="1400" u="none" cap="none" strike="noStrike">
                <a:solidFill>
                  <a:schemeClr val="accent2"/>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5" name="Shape 65"/>
        <p:cNvGrpSpPr/>
        <p:nvPr/>
      </p:nvGrpSpPr>
      <p:grpSpPr>
        <a:xfrm>
          <a:off x="0" y="0"/>
          <a:ext cx="0" cy="0"/>
          <a:chOff x="0" y="0"/>
          <a:chExt cx="0" cy="0"/>
        </a:xfrm>
      </p:grpSpPr>
      <p:sp>
        <p:nvSpPr>
          <p:cNvPr id="66" name="Google Shape;66;p4"/>
          <p:cNvSpPr txBox="1"/>
          <p:nvPr>
            <p:ph type="ctrTitle"/>
          </p:nvPr>
        </p:nvSpPr>
        <p:spPr>
          <a:xfrm>
            <a:off x="415611" y="992767"/>
            <a:ext cx="11360800" cy="2736800"/>
          </a:xfrm>
          <a:prstGeom prst="rect">
            <a:avLst/>
          </a:prstGeom>
          <a:noFill/>
          <a:ln>
            <a:noFill/>
          </a:ln>
        </p:spPr>
        <p:txBody>
          <a:bodyPr anchorCtr="0" anchor="b" bIns="91425" lIns="91425" spcFirstLastPara="1" rIns="91425" wrap="square" tIns="91425">
            <a:noAutofit/>
          </a:bodyPr>
          <a:lstStyle>
            <a:lvl1pPr lvl="0" rtl="1" algn="ctr">
              <a:lnSpc>
                <a:spcPct val="100000"/>
              </a:lnSpc>
              <a:spcBef>
                <a:spcPts val="0"/>
              </a:spcBef>
              <a:spcAft>
                <a:spcPts val="0"/>
              </a:spcAft>
              <a:buClr>
                <a:schemeClr val="accent1"/>
              </a:buClr>
              <a:buSzPts val="5200"/>
              <a:buFont typeface="Arial"/>
              <a:buChar char="●"/>
              <a:defRPr sz="6933"/>
            </a:lvl1pPr>
            <a:lvl2pPr lvl="1" rtl="1" algn="ctr">
              <a:lnSpc>
                <a:spcPct val="100000"/>
              </a:lnSpc>
              <a:spcBef>
                <a:spcPts val="0"/>
              </a:spcBef>
              <a:spcAft>
                <a:spcPts val="0"/>
              </a:spcAft>
              <a:buClr>
                <a:schemeClr val="lt1"/>
              </a:buClr>
              <a:buSzPts val="5200"/>
              <a:buFont typeface="Arial"/>
              <a:buChar char="○"/>
              <a:defRPr sz="6933"/>
            </a:lvl2pPr>
            <a:lvl3pPr lvl="2" rtl="1" algn="ctr">
              <a:lnSpc>
                <a:spcPct val="100000"/>
              </a:lnSpc>
              <a:spcBef>
                <a:spcPts val="0"/>
              </a:spcBef>
              <a:spcAft>
                <a:spcPts val="0"/>
              </a:spcAft>
              <a:buClr>
                <a:schemeClr val="lt1"/>
              </a:buClr>
              <a:buSzPts val="5200"/>
              <a:buFont typeface="Arial"/>
              <a:buChar char="■"/>
              <a:defRPr sz="6933"/>
            </a:lvl3pPr>
            <a:lvl4pPr lvl="3" rtl="1" algn="ctr">
              <a:lnSpc>
                <a:spcPct val="100000"/>
              </a:lnSpc>
              <a:spcBef>
                <a:spcPts val="0"/>
              </a:spcBef>
              <a:spcAft>
                <a:spcPts val="0"/>
              </a:spcAft>
              <a:buClr>
                <a:schemeClr val="lt1"/>
              </a:buClr>
              <a:buSzPts val="5200"/>
              <a:buFont typeface="Arial"/>
              <a:buChar char="●"/>
              <a:defRPr sz="6933"/>
            </a:lvl4pPr>
            <a:lvl5pPr lvl="4" rtl="1" algn="ctr">
              <a:lnSpc>
                <a:spcPct val="100000"/>
              </a:lnSpc>
              <a:spcBef>
                <a:spcPts val="0"/>
              </a:spcBef>
              <a:spcAft>
                <a:spcPts val="0"/>
              </a:spcAft>
              <a:buClr>
                <a:schemeClr val="lt1"/>
              </a:buClr>
              <a:buSzPts val="5200"/>
              <a:buFont typeface="Arial"/>
              <a:buChar char="○"/>
              <a:defRPr sz="6933"/>
            </a:lvl5pPr>
            <a:lvl6pPr lvl="5" rtl="1" algn="ctr">
              <a:lnSpc>
                <a:spcPct val="100000"/>
              </a:lnSpc>
              <a:spcBef>
                <a:spcPts val="0"/>
              </a:spcBef>
              <a:spcAft>
                <a:spcPts val="0"/>
              </a:spcAft>
              <a:buClr>
                <a:schemeClr val="lt1"/>
              </a:buClr>
              <a:buSzPts val="5200"/>
              <a:buFont typeface="Arial"/>
              <a:buChar char="■"/>
              <a:defRPr sz="6933"/>
            </a:lvl6pPr>
            <a:lvl7pPr lvl="6" rtl="1" algn="ctr">
              <a:lnSpc>
                <a:spcPct val="100000"/>
              </a:lnSpc>
              <a:spcBef>
                <a:spcPts val="0"/>
              </a:spcBef>
              <a:spcAft>
                <a:spcPts val="0"/>
              </a:spcAft>
              <a:buClr>
                <a:schemeClr val="lt1"/>
              </a:buClr>
              <a:buSzPts val="5200"/>
              <a:buFont typeface="Arial"/>
              <a:buChar char="●"/>
              <a:defRPr sz="6933"/>
            </a:lvl7pPr>
            <a:lvl8pPr lvl="7" rtl="1" algn="ctr">
              <a:lnSpc>
                <a:spcPct val="100000"/>
              </a:lnSpc>
              <a:spcBef>
                <a:spcPts val="0"/>
              </a:spcBef>
              <a:spcAft>
                <a:spcPts val="0"/>
              </a:spcAft>
              <a:buClr>
                <a:schemeClr val="lt1"/>
              </a:buClr>
              <a:buSzPts val="5200"/>
              <a:buFont typeface="Arial"/>
              <a:buChar char="○"/>
              <a:defRPr sz="6933"/>
            </a:lvl8pPr>
            <a:lvl9pPr lvl="8" rtl="1" algn="ctr">
              <a:lnSpc>
                <a:spcPct val="100000"/>
              </a:lnSpc>
              <a:spcBef>
                <a:spcPts val="0"/>
              </a:spcBef>
              <a:spcAft>
                <a:spcPts val="0"/>
              </a:spcAft>
              <a:buClr>
                <a:schemeClr val="lt1"/>
              </a:buClr>
              <a:buSzPts val="5200"/>
              <a:buFont typeface="Arial"/>
              <a:buChar char="■"/>
              <a:defRPr sz="6933"/>
            </a:lvl9pPr>
          </a:lstStyle>
          <a:p/>
        </p:txBody>
      </p:sp>
      <p:sp>
        <p:nvSpPr>
          <p:cNvPr id="67" name="Google Shape;67;p4"/>
          <p:cNvSpPr txBox="1"/>
          <p:nvPr>
            <p:ph idx="1" type="subTitle"/>
          </p:nvPr>
        </p:nvSpPr>
        <p:spPr>
          <a:xfrm>
            <a:off x="415600" y="3778833"/>
            <a:ext cx="11360800" cy="1056800"/>
          </a:xfrm>
          <a:prstGeom prst="rect">
            <a:avLst/>
          </a:prstGeom>
          <a:noFill/>
          <a:ln>
            <a:noFill/>
          </a:ln>
        </p:spPr>
        <p:txBody>
          <a:bodyPr anchorCtr="0" anchor="ctr" bIns="91425" lIns="91425" spcFirstLastPara="1" rIns="91425" wrap="square" tIns="91425">
            <a:noAutofit/>
          </a:bodyPr>
          <a:lstStyle>
            <a:lvl1pPr lvl="0" rtl="1" algn="ctr">
              <a:lnSpc>
                <a:spcPct val="100000"/>
              </a:lnSpc>
              <a:spcBef>
                <a:spcPts val="0"/>
              </a:spcBef>
              <a:spcAft>
                <a:spcPts val="0"/>
              </a:spcAft>
              <a:buClr>
                <a:schemeClr val="accent2"/>
              </a:buClr>
              <a:buSzPts val="2800"/>
              <a:buNone/>
              <a:defRPr sz="3733"/>
            </a:lvl1pPr>
            <a:lvl2pPr lvl="1" rtl="1" algn="ctr">
              <a:lnSpc>
                <a:spcPct val="100000"/>
              </a:lnSpc>
              <a:spcBef>
                <a:spcPts val="0"/>
              </a:spcBef>
              <a:spcAft>
                <a:spcPts val="0"/>
              </a:spcAft>
              <a:buClr>
                <a:schemeClr val="accent2"/>
              </a:buClr>
              <a:buSzPts val="2800"/>
              <a:buNone/>
              <a:defRPr sz="3733"/>
            </a:lvl2pPr>
            <a:lvl3pPr lvl="2" rtl="1" algn="ctr">
              <a:lnSpc>
                <a:spcPct val="100000"/>
              </a:lnSpc>
              <a:spcBef>
                <a:spcPts val="0"/>
              </a:spcBef>
              <a:spcAft>
                <a:spcPts val="0"/>
              </a:spcAft>
              <a:buClr>
                <a:schemeClr val="accent2"/>
              </a:buClr>
              <a:buSzPts val="2800"/>
              <a:buNone/>
              <a:defRPr sz="3733"/>
            </a:lvl3pPr>
            <a:lvl4pPr lvl="3" rtl="1" algn="ctr">
              <a:lnSpc>
                <a:spcPct val="100000"/>
              </a:lnSpc>
              <a:spcBef>
                <a:spcPts val="0"/>
              </a:spcBef>
              <a:spcAft>
                <a:spcPts val="0"/>
              </a:spcAft>
              <a:buClr>
                <a:schemeClr val="accent2"/>
              </a:buClr>
              <a:buSzPts val="2800"/>
              <a:buNone/>
              <a:defRPr sz="3733"/>
            </a:lvl4pPr>
            <a:lvl5pPr lvl="4" rtl="1" algn="ctr">
              <a:lnSpc>
                <a:spcPct val="100000"/>
              </a:lnSpc>
              <a:spcBef>
                <a:spcPts val="0"/>
              </a:spcBef>
              <a:spcAft>
                <a:spcPts val="0"/>
              </a:spcAft>
              <a:buClr>
                <a:schemeClr val="accent2"/>
              </a:buClr>
              <a:buSzPts val="2800"/>
              <a:buNone/>
              <a:defRPr sz="3733"/>
            </a:lvl5pPr>
            <a:lvl6pPr lvl="5" rtl="1" algn="ctr">
              <a:lnSpc>
                <a:spcPct val="100000"/>
              </a:lnSpc>
              <a:spcBef>
                <a:spcPts val="0"/>
              </a:spcBef>
              <a:spcAft>
                <a:spcPts val="0"/>
              </a:spcAft>
              <a:buClr>
                <a:srgbClr val="969696"/>
              </a:buClr>
              <a:buSzPts val="2800"/>
              <a:buFont typeface="Arial"/>
              <a:buNone/>
              <a:defRPr sz="3733"/>
            </a:lvl6pPr>
            <a:lvl7pPr lvl="6" rtl="1" algn="ctr">
              <a:lnSpc>
                <a:spcPct val="100000"/>
              </a:lnSpc>
              <a:spcBef>
                <a:spcPts val="0"/>
              </a:spcBef>
              <a:spcAft>
                <a:spcPts val="0"/>
              </a:spcAft>
              <a:buClr>
                <a:srgbClr val="969696"/>
              </a:buClr>
              <a:buSzPts val="2800"/>
              <a:buFont typeface="Arial"/>
              <a:buNone/>
              <a:defRPr sz="3733"/>
            </a:lvl7pPr>
            <a:lvl8pPr lvl="7" rtl="1" algn="ctr">
              <a:lnSpc>
                <a:spcPct val="100000"/>
              </a:lnSpc>
              <a:spcBef>
                <a:spcPts val="0"/>
              </a:spcBef>
              <a:spcAft>
                <a:spcPts val="0"/>
              </a:spcAft>
              <a:buClr>
                <a:srgbClr val="969696"/>
              </a:buClr>
              <a:buSzPts val="2800"/>
              <a:buFont typeface="Arial"/>
              <a:buNone/>
              <a:defRPr sz="3733"/>
            </a:lvl8pPr>
            <a:lvl9pPr lvl="8" rtl="1" algn="ctr">
              <a:lnSpc>
                <a:spcPct val="100000"/>
              </a:lnSpc>
              <a:spcBef>
                <a:spcPts val="0"/>
              </a:spcBef>
              <a:spcAft>
                <a:spcPts val="0"/>
              </a:spcAft>
              <a:buClr>
                <a:srgbClr val="969696"/>
              </a:buClr>
              <a:buSzPts val="2800"/>
              <a:buFont typeface="Arial"/>
              <a:buNone/>
              <a:defRPr sz="3733"/>
            </a:lvl9pPr>
          </a:lstStyle>
          <a:p/>
        </p:txBody>
      </p:sp>
      <p:sp>
        <p:nvSpPr>
          <p:cNvPr id="68" name="Google Shape;68;p4"/>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69" name="Shape 69"/>
        <p:cNvGrpSpPr/>
        <p:nvPr/>
      </p:nvGrpSpPr>
      <p:grpSpPr>
        <a:xfrm>
          <a:off x="0" y="0"/>
          <a:ext cx="0" cy="0"/>
          <a:chOff x="0" y="0"/>
          <a:chExt cx="0" cy="0"/>
        </a:xfrm>
      </p:grpSpPr>
      <p:sp>
        <p:nvSpPr>
          <p:cNvPr id="70" name="Google Shape;70;p5"/>
          <p:cNvSpPr txBox="1"/>
          <p:nvPr>
            <p:ph type="title"/>
          </p:nvPr>
        </p:nvSpPr>
        <p:spPr>
          <a:xfrm>
            <a:off x="963247" y="4406902"/>
            <a:ext cx="10363200" cy="1362075"/>
          </a:xfrm>
          <a:prstGeom prst="rect">
            <a:avLst/>
          </a:prstGeom>
          <a:noFill/>
          <a:ln>
            <a:noFill/>
          </a:ln>
        </p:spPr>
        <p:txBody>
          <a:bodyPr anchorCtr="0" anchor="t" bIns="45675" lIns="91375" spcFirstLastPara="1" rIns="91375" wrap="square" tIns="45675">
            <a:noAutofit/>
          </a:bodyPr>
          <a:lstStyle>
            <a:lvl1pPr lvl="0" rtl="1" algn="r">
              <a:lnSpc>
                <a:spcPct val="100000"/>
              </a:lnSpc>
              <a:spcBef>
                <a:spcPts val="0"/>
              </a:spcBef>
              <a:spcAft>
                <a:spcPts val="0"/>
              </a:spcAft>
              <a:buSzPts val="1400"/>
              <a:buNone/>
              <a:defRPr b="1" sz="4000" cap="none"/>
            </a:lvl1pPr>
            <a:lvl2pPr lvl="1" rtl="1" algn="ctr">
              <a:lnSpc>
                <a:spcPct val="100000"/>
              </a:lnSpc>
              <a:spcBef>
                <a:spcPts val="0"/>
              </a:spcBef>
              <a:spcAft>
                <a:spcPts val="0"/>
              </a:spcAft>
              <a:buSzPts val="1400"/>
              <a:buNone/>
              <a:defRPr/>
            </a:lvl2pPr>
            <a:lvl3pPr lvl="2" rtl="1" algn="ctr">
              <a:lnSpc>
                <a:spcPct val="100000"/>
              </a:lnSpc>
              <a:spcBef>
                <a:spcPts val="0"/>
              </a:spcBef>
              <a:spcAft>
                <a:spcPts val="0"/>
              </a:spcAft>
              <a:buSzPts val="1400"/>
              <a:buNone/>
              <a:defRPr/>
            </a:lvl3pPr>
            <a:lvl4pPr lvl="3" rtl="1" algn="ctr">
              <a:lnSpc>
                <a:spcPct val="100000"/>
              </a:lnSpc>
              <a:spcBef>
                <a:spcPts val="0"/>
              </a:spcBef>
              <a:spcAft>
                <a:spcPts val="0"/>
              </a:spcAft>
              <a:buSzPts val="1400"/>
              <a:buNone/>
              <a:defRPr/>
            </a:lvl4pPr>
            <a:lvl5pPr lvl="4" rtl="1" algn="ctr">
              <a:lnSpc>
                <a:spcPct val="100000"/>
              </a:lnSpc>
              <a:spcBef>
                <a:spcPts val="0"/>
              </a:spcBef>
              <a:spcAft>
                <a:spcPts val="0"/>
              </a:spcAft>
              <a:buSzPts val="1400"/>
              <a:buNone/>
              <a:defRPr/>
            </a:lvl5pPr>
            <a:lvl6pPr lvl="5" rtl="1" algn="ctr">
              <a:lnSpc>
                <a:spcPct val="100000"/>
              </a:lnSpc>
              <a:spcBef>
                <a:spcPts val="0"/>
              </a:spcBef>
              <a:spcAft>
                <a:spcPts val="0"/>
              </a:spcAft>
              <a:buSzPts val="1400"/>
              <a:buNone/>
              <a:defRPr/>
            </a:lvl6pPr>
            <a:lvl7pPr lvl="6" rtl="1" algn="ctr">
              <a:lnSpc>
                <a:spcPct val="100000"/>
              </a:lnSpc>
              <a:spcBef>
                <a:spcPts val="0"/>
              </a:spcBef>
              <a:spcAft>
                <a:spcPts val="0"/>
              </a:spcAft>
              <a:buSzPts val="1400"/>
              <a:buNone/>
              <a:defRPr/>
            </a:lvl7pPr>
            <a:lvl8pPr lvl="7" rtl="1" algn="ctr">
              <a:lnSpc>
                <a:spcPct val="100000"/>
              </a:lnSpc>
              <a:spcBef>
                <a:spcPts val="0"/>
              </a:spcBef>
              <a:spcAft>
                <a:spcPts val="0"/>
              </a:spcAft>
              <a:buSzPts val="1400"/>
              <a:buNone/>
              <a:defRPr/>
            </a:lvl8pPr>
            <a:lvl9pPr lvl="8" rtl="1" algn="ctr">
              <a:lnSpc>
                <a:spcPct val="100000"/>
              </a:lnSpc>
              <a:spcBef>
                <a:spcPts val="0"/>
              </a:spcBef>
              <a:spcAft>
                <a:spcPts val="0"/>
              </a:spcAft>
              <a:buSzPts val="1400"/>
              <a:buNone/>
              <a:defRPr/>
            </a:lvl9pPr>
          </a:lstStyle>
          <a:p/>
        </p:txBody>
      </p:sp>
      <p:sp>
        <p:nvSpPr>
          <p:cNvPr id="71" name="Google Shape;71;p5"/>
          <p:cNvSpPr txBox="1"/>
          <p:nvPr>
            <p:ph idx="1" type="body"/>
          </p:nvPr>
        </p:nvSpPr>
        <p:spPr>
          <a:xfrm>
            <a:off x="963247" y="2906713"/>
            <a:ext cx="10363200" cy="1500187"/>
          </a:xfrm>
          <a:prstGeom prst="rect">
            <a:avLst/>
          </a:prstGeom>
          <a:noFill/>
          <a:ln>
            <a:noFill/>
          </a:ln>
        </p:spPr>
        <p:txBody>
          <a:bodyPr anchorCtr="0" anchor="b" bIns="45675" lIns="91375" spcFirstLastPara="1" rIns="91375" wrap="square" tIns="45675">
            <a:noAutofit/>
          </a:bodyPr>
          <a:lstStyle>
            <a:lvl1pPr indent="-228600" lvl="0" marL="457200" rtl="1" algn="r">
              <a:lnSpc>
                <a:spcPct val="100000"/>
              </a:lnSpc>
              <a:spcBef>
                <a:spcPts val="400"/>
              </a:spcBef>
              <a:spcAft>
                <a:spcPts val="0"/>
              </a:spcAft>
              <a:buClr>
                <a:schemeClr val="accent2"/>
              </a:buClr>
              <a:buSzPts val="2000"/>
              <a:buNone/>
              <a:defRPr sz="2000"/>
            </a:lvl1pPr>
            <a:lvl2pPr indent="-228600" lvl="1" marL="914400" rtl="1" algn="r">
              <a:lnSpc>
                <a:spcPct val="100000"/>
              </a:lnSpc>
              <a:spcBef>
                <a:spcPts val="360"/>
              </a:spcBef>
              <a:spcAft>
                <a:spcPts val="0"/>
              </a:spcAft>
              <a:buClr>
                <a:schemeClr val="accent2"/>
              </a:buClr>
              <a:buSzPts val="1800"/>
              <a:buNone/>
              <a:defRPr sz="1800"/>
            </a:lvl2pPr>
            <a:lvl3pPr indent="-228600" lvl="2" marL="1371600" rtl="1" algn="r">
              <a:lnSpc>
                <a:spcPct val="100000"/>
              </a:lnSpc>
              <a:spcBef>
                <a:spcPts val="320"/>
              </a:spcBef>
              <a:spcAft>
                <a:spcPts val="0"/>
              </a:spcAft>
              <a:buClr>
                <a:schemeClr val="accent2"/>
              </a:buClr>
              <a:buSzPts val="1600"/>
              <a:buNone/>
              <a:defRPr sz="1600"/>
            </a:lvl3pPr>
            <a:lvl4pPr indent="-228600" lvl="3" marL="1828800" rtl="1" algn="r">
              <a:lnSpc>
                <a:spcPct val="100000"/>
              </a:lnSpc>
              <a:spcBef>
                <a:spcPts val="280"/>
              </a:spcBef>
              <a:spcAft>
                <a:spcPts val="0"/>
              </a:spcAft>
              <a:buClr>
                <a:schemeClr val="accent2"/>
              </a:buClr>
              <a:buSzPts val="1400"/>
              <a:buNone/>
              <a:defRPr sz="1400"/>
            </a:lvl4pPr>
            <a:lvl5pPr indent="-228600" lvl="4" marL="2286000" rtl="1" algn="r">
              <a:lnSpc>
                <a:spcPct val="100000"/>
              </a:lnSpc>
              <a:spcBef>
                <a:spcPts val="280"/>
              </a:spcBef>
              <a:spcAft>
                <a:spcPts val="0"/>
              </a:spcAft>
              <a:buClr>
                <a:schemeClr val="accent2"/>
              </a:buClr>
              <a:buSzPts val="1400"/>
              <a:buNone/>
              <a:defRPr sz="1400"/>
            </a:lvl5pPr>
            <a:lvl6pPr indent="-228600" lvl="5" marL="2743200" rtl="1" algn="r">
              <a:lnSpc>
                <a:spcPct val="100000"/>
              </a:lnSpc>
              <a:spcBef>
                <a:spcPts val="280"/>
              </a:spcBef>
              <a:spcAft>
                <a:spcPts val="0"/>
              </a:spcAft>
              <a:buClr>
                <a:srgbClr val="969696"/>
              </a:buClr>
              <a:buSzPts val="1400"/>
              <a:buFont typeface="Arial"/>
              <a:buNone/>
              <a:defRPr sz="1400"/>
            </a:lvl6pPr>
            <a:lvl7pPr indent="-228600" lvl="6" marL="3200400" rtl="1" algn="r">
              <a:lnSpc>
                <a:spcPct val="100000"/>
              </a:lnSpc>
              <a:spcBef>
                <a:spcPts val="280"/>
              </a:spcBef>
              <a:spcAft>
                <a:spcPts val="0"/>
              </a:spcAft>
              <a:buClr>
                <a:srgbClr val="969696"/>
              </a:buClr>
              <a:buSzPts val="1400"/>
              <a:buFont typeface="Arial"/>
              <a:buNone/>
              <a:defRPr sz="1400"/>
            </a:lvl7pPr>
            <a:lvl8pPr indent="-228600" lvl="7" marL="3657600" rtl="1" algn="r">
              <a:lnSpc>
                <a:spcPct val="100000"/>
              </a:lnSpc>
              <a:spcBef>
                <a:spcPts val="280"/>
              </a:spcBef>
              <a:spcAft>
                <a:spcPts val="0"/>
              </a:spcAft>
              <a:buClr>
                <a:srgbClr val="969696"/>
              </a:buClr>
              <a:buSzPts val="1400"/>
              <a:buFont typeface="Arial"/>
              <a:buNone/>
              <a:defRPr sz="1400"/>
            </a:lvl8pPr>
            <a:lvl9pPr indent="-228600" lvl="8" marL="4114800" rtl="1" algn="r">
              <a:lnSpc>
                <a:spcPct val="100000"/>
              </a:lnSpc>
              <a:spcBef>
                <a:spcPts val="280"/>
              </a:spcBef>
              <a:spcAft>
                <a:spcPts val="0"/>
              </a:spcAft>
              <a:buClr>
                <a:srgbClr val="969696"/>
              </a:buClr>
              <a:buSzPts val="1400"/>
              <a:buFont typeface="Arial"/>
              <a:buNone/>
              <a:defRPr sz="1400"/>
            </a:lvl9pPr>
          </a:lstStyle>
          <a:p/>
        </p:txBody>
      </p:sp>
      <p:sp>
        <p:nvSpPr>
          <p:cNvPr id="72" name="Google Shape;72;p5"/>
          <p:cNvSpPr txBox="1"/>
          <p:nvPr>
            <p:ph idx="10" type="dt"/>
          </p:nvPr>
        </p:nvSpPr>
        <p:spPr>
          <a:xfrm>
            <a:off x="8737600" y="6245226"/>
            <a:ext cx="2844800" cy="476251"/>
          </a:xfrm>
          <a:prstGeom prst="rect">
            <a:avLst/>
          </a:prstGeom>
          <a:noFill/>
          <a:ln>
            <a:noFill/>
          </a:ln>
        </p:spPr>
        <p:txBody>
          <a:bodyPr anchorCtr="0" anchor="t" bIns="45675" lIns="91375" spcFirstLastPara="1" rIns="91375" wrap="square" tIns="45675">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5"/>
          <p:cNvSpPr txBox="1"/>
          <p:nvPr>
            <p:ph idx="11" type="ftr"/>
          </p:nvPr>
        </p:nvSpPr>
        <p:spPr>
          <a:xfrm>
            <a:off x="4165600" y="6245226"/>
            <a:ext cx="3860800" cy="476251"/>
          </a:xfrm>
          <a:prstGeom prst="rect">
            <a:avLst/>
          </a:prstGeom>
          <a:noFill/>
          <a:ln>
            <a:noFill/>
          </a:ln>
        </p:spPr>
        <p:txBody>
          <a:bodyPr anchorCtr="0" anchor="t" bIns="45675" lIns="91375" spcFirstLastPara="1" rIns="91375" wrap="square" tIns="45675">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5"/>
          <p:cNvSpPr txBox="1"/>
          <p:nvPr>
            <p:ph idx="12" type="sldNum"/>
          </p:nvPr>
        </p:nvSpPr>
        <p:spPr>
          <a:xfrm>
            <a:off x="609600" y="6245226"/>
            <a:ext cx="2844800" cy="476251"/>
          </a:xfrm>
          <a:prstGeom prst="rect">
            <a:avLst/>
          </a:prstGeom>
          <a:noFill/>
          <a:ln>
            <a:noFill/>
          </a:ln>
        </p:spPr>
        <p:txBody>
          <a:bodyPr anchorCtr="0" anchor="t" bIns="45675" lIns="91375" spcFirstLastPara="1" rIns="91375" wrap="square" tIns="45675">
            <a:noAutofit/>
          </a:bodyPr>
          <a:lstStyle>
            <a:lvl1pPr indent="0" lvl="0"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75" name="Shape 75"/>
        <p:cNvGrpSpPr/>
        <p:nvPr/>
      </p:nvGrpSpPr>
      <p:grpSpPr>
        <a:xfrm>
          <a:off x="0" y="0"/>
          <a:ext cx="0" cy="0"/>
          <a:chOff x="0" y="0"/>
          <a:chExt cx="0" cy="0"/>
        </a:xfrm>
      </p:grpSpPr>
      <p:sp>
        <p:nvSpPr>
          <p:cNvPr id="76" name="Google Shape;76;p6"/>
          <p:cNvSpPr txBox="1"/>
          <p:nvPr>
            <p:ph type="title"/>
          </p:nvPr>
        </p:nvSpPr>
        <p:spPr>
          <a:xfrm>
            <a:off x="980831" y="381000"/>
            <a:ext cx="10972800" cy="1143001"/>
          </a:xfrm>
          <a:prstGeom prst="rect">
            <a:avLst/>
          </a:prstGeom>
          <a:noFill/>
          <a:ln>
            <a:noFill/>
          </a:ln>
        </p:spPr>
        <p:txBody>
          <a:bodyPr anchorCtr="0" anchor="ctr" bIns="45675" lIns="91375" spcFirstLastPara="1" rIns="91375" wrap="square" tIns="45675">
            <a:noAutofit/>
          </a:bodyPr>
          <a:lstStyle>
            <a:lvl1pPr lvl="0" rtl="1" algn="ctr">
              <a:lnSpc>
                <a:spcPct val="100000"/>
              </a:lnSpc>
              <a:spcBef>
                <a:spcPts val="0"/>
              </a:spcBef>
              <a:spcAft>
                <a:spcPts val="0"/>
              </a:spcAft>
              <a:buSzPts val="1400"/>
              <a:buNone/>
              <a:defRPr/>
            </a:lvl1pPr>
            <a:lvl2pPr lvl="1" rtl="1" algn="ctr">
              <a:lnSpc>
                <a:spcPct val="100000"/>
              </a:lnSpc>
              <a:spcBef>
                <a:spcPts val="0"/>
              </a:spcBef>
              <a:spcAft>
                <a:spcPts val="0"/>
              </a:spcAft>
              <a:buSzPts val="1400"/>
              <a:buNone/>
              <a:defRPr/>
            </a:lvl2pPr>
            <a:lvl3pPr lvl="2" rtl="1" algn="ctr">
              <a:lnSpc>
                <a:spcPct val="100000"/>
              </a:lnSpc>
              <a:spcBef>
                <a:spcPts val="0"/>
              </a:spcBef>
              <a:spcAft>
                <a:spcPts val="0"/>
              </a:spcAft>
              <a:buSzPts val="1400"/>
              <a:buNone/>
              <a:defRPr/>
            </a:lvl3pPr>
            <a:lvl4pPr lvl="3" rtl="1" algn="ctr">
              <a:lnSpc>
                <a:spcPct val="100000"/>
              </a:lnSpc>
              <a:spcBef>
                <a:spcPts val="0"/>
              </a:spcBef>
              <a:spcAft>
                <a:spcPts val="0"/>
              </a:spcAft>
              <a:buSzPts val="1400"/>
              <a:buNone/>
              <a:defRPr/>
            </a:lvl4pPr>
            <a:lvl5pPr lvl="4" rtl="1" algn="ctr">
              <a:lnSpc>
                <a:spcPct val="100000"/>
              </a:lnSpc>
              <a:spcBef>
                <a:spcPts val="0"/>
              </a:spcBef>
              <a:spcAft>
                <a:spcPts val="0"/>
              </a:spcAft>
              <a:buSzPts val="1400"/>
              <a:buNone/>
              <a:defRPr/>
            </a:lvl5pPr>
            <a:lvl6pPr lvl="5" rtl="1" algn="ctr">
              <a:lnSpc>
                <a:spcPct val="100000"/>
              </a:lnSpc>
              <a:spcBef>
                <a:spcPts val="0"/>
              </a:spcBef>
              <a:spcAft>
                <a:spcPts val="0"/>
              </a:spcAft>
              <a:buSzPts val="1400"/>
              <a:buNone/>
              <a:defRPr/>
            </a:lvl6pPr>
            <a:lvl7pPr lvl="6" rtl="1" algn="ctr">
              <a:lnSpc>
                <a:spcPct val="100000"/>
              </a:lnSpc>
              <a:spcBef>
                <a:spcPts val="0"/>
              </a:spcBef>
              <a:spcAft>
                <a:spcPts val="0"/>
              </a:spcAft>
              <a:buSzPts val="1400"/>
              <a:buNone/>
              <a:defRPr/>
            </a:lvl7pPr>
            <a:lvl8pPr lvl="7" rtl="1" algn="ctr">
              <a:lnSpc>
                <a:spcPct val="100000"/>
              </a:lnSpc>
              <a:spcBef>
                <a:spcPts val="0"/>
              </a:spcBef>
              <a:spcAft>
                <a:spcPts val="0"/>
              </a:spcAft>
              <a:buSzPts val="1400"/>
              <a:buNone/>
              <a:defRPr/>
            </a:lvl8pPr>
            <a:lvl9pPr lvl="8" rtl="1" algn="ctr">
              <a:lnSpc>
                <a:spcPct val="100000"/>
              </a:lnSpc>
              <a:spcBef>
                <a:spcPts val="0"/>
              </a:spcBef>
              <a:spcAft>
                <a:spcPts val="0"/>
              </a:spcAft>
              <a:buSzPts val="1400"/>
              <a:buNone/>
              <a:defRPr/>
            </a:lvl9pPr>
          </a:lstStyle>
          <a:p/>
        </p:txBody>
      </p:sp>
      <p:sp>
        <p:nvSpPr>
          <p:cNvPr id="77" name="Google Shape;77;p6"/>
          <p:cNvSpPr txBox="1"/>
          <p:nvPr>
            <p:ph idx="1" type="body"/>
          </p:nvPr>
        </p:nvSpPr>
        <p:spPr>
          <a:xfrm>
            <a:off x="980836" y="1773238"/>
            <a:ext cx="5392617" cy="4525963"/>
          </a:xfrm>
          <a:prstGeom prst="rect">
            <a:avLst/>
          </a:prstGeom>
          <a:noFill/>
          <a:ln>
            <a:noFill/>
          </a:ln>
        </p:spPr>
        <p:txBody>
          <a:bodyPr anchorCtr="0" anchor="t" bIns="45675" lIns="91375" spcFirstLastPara="1" rIns="91375" wrap="square" tIns="45675">
            <a:noAutofit/>
          </a:bodyPr>
          <a:lstStyle>
            <a:lvl1pPr indent="-406400" lvl="0" marL="457200" rtl="1" algn="r">
              <a:lnSpc>
                <a:spcPct val="100000"/>
              </a:lnSpc>
              <a:spcBef>
                <a:spcPts val="560"/>
              </a:spcBef>
              <a:spcAft>
                <a:spcPts val="0"/>
              </a:spcAft>
              <a:buClr>
                <a:schemeClr val="accent2"/>
              </a:buClr>
              <a:buSzPts val="2800"/>
              <a:buChar char="•"/>
              <a:defRPr sz="2800"/>
            </a:lvl1pPr>
            <a:lvl2pPr indent="-374650" lvl="1" marL="914400" rtl="1" algn="r">
              <a:lnSpc>
                <a:spcPct val="100000"/>
              </a:lnSpc>
              <a:spcBef>
                <a:spcPts val="460"/>
              </a:spcBef>
              <a:spcAft>
                <a:spcPts val="0"/>
              </a:spcAft>
              <a:buClr>
                <a:schemeClr val="accent2"/>
              </a:buClr>
              <a:buSzPts val="2300"/>
              <a:buChar char="•"/>
              <a:defRPr sz="2300"/>
            </a:lvl2pPr>
            <a:lvl3pPr indent="-355600" lvl="2" marL="1371600" rtl="1" algn="r">
              <a:lnSpc>
                <a:spcPct val="100000"/>
              </a:lnSpc>
              <a:spcBef>
                <a:spcPts val="400"/>
              </a:spcBef>
              <a:spcAft>
                <a:spcPts val="0"/>
              </a:spcAft>
              <a:buClr>
                <a:schemeClr val="accent2"/>
              </a:buClr>
              <a:buSzPts val="2000"/>
              <a:buChar char="•"/>
              <a:defRPr sz="2000"/>
            </a:lvl3pPr>
            <a:lvl4pPr indent="-342900" lvl="3" marL="1828800" rtl="1" algn="r">
              <a:lnSpc>
                <a:spcPct val="100000"/>
              </a:lnSpc>
              <a:spcBef>
                <a:spcPts val="360"/>
              </a:spcBef>
              <a:spcAft>
                <a:spcPts val="0"/>
              </a:spcAft>
              <a:buClr>
                <a:schemeClr val="accent2"/>
              </a:buClr>
              <a:buSzPts val="1800"/>
              <a:buChar char="•"/>
              <a:defRPr sz="1800"/>
            </a:lvl4pPr>
            <a:lvl5pPr indent="-342900" lvl="4" marL="2286000" rtl="1" algn="r">
              <a:lnSpc>
                <a:spcPct val="100000"/>
              </a:lnSpc>
              <a:spcBef>
                <a:spcPts val="360"/>
              </a:spcBef>
              <a:spcAft>
                <a:spcPts val="0"/>
              </a:spcAft>
              <a:buClr>
                <a:schemeClr val="accent2"/>
              </a:buClr>
              <a:buSzPts val="1800"/>
              <a:buChar char="•"/>
              <a:defRPr sz="1800"/>
            </a:lvl5pPr>
            <a:lvl6pPr indent="-342900" lvl="5" marL="2743200" rtl="1" algn="r">
              <a:lnSpc>
                <a:spcPct val="100000"/>
              </a:lnSpc>
              <a:spcBef>
                <a:spcPts val="360"/>
              </a:spcBef>
              <a:spcAft>
                <a:spcPts val="0"/>
              </a:spcAft>
              <a:buClr>
                <a:srgbClr val="969696"/>
              </a:buClr>
              <a:buSzPts val="1800"/>
              <a:buFont typeface="Arial"/>
              <a:buChar char="•"/>
              <a:defRPr sz="1800"/>
            </a:lvl6pPr>
            <a:lvl7pPr indent="-342900" lvl="6" marL="3200400" rtl="1" algn="r">
              <a:lnSpc>
                <a:spcPct val="100000"/>
              </a:lnSpc>
              <a:spcBef>
                <a:spcPts val="360"/>
              </a:spcBef>
              <a:spcAft>
                <a:spcPts val="0"/>
              </a:spcAft>
              <a:buClr>
                <a:srgbClr val="969696"/>
              </a:buClr>
              <a:buSzPts val="1800"/>
              <a:buFont typeface="Arial"/>
              <a:buChar char="•"/>
              <a:defRPr sz="1800"/>
            </a:lvl7pPr>
            <a:lvl8pPr indent="-342900" lvl="7" marL="3657600" rtl="1" algn="r">
              <a:lnSpc>
                <a:spcPct val="100000"/>
              </a:lnSpc>
              <a:spcBef>
                <a:spcPts val="360"/>
              </a:spcBef>
              <a:spcAft>
                <a:spcPts val="0"/>
              </a:spcAft>
              <a:buClr>
                <a:srgbClr val="969696"/>
              </a:buClr>
              <a:buSzPts val="1800"/>
              <a:buFont typeface="Arial"/>
              <a:buChar char="•"/>
              <a:defRPr sz="1800"/>
            </a:lvl8pPr>
            <a:lvl9pPr indent="-342900" lvl="8" marL="4114800" rtl="1" algn="r">
              <a:lnSpc>
                <a:spcPct val="100000"/>
              </a:lnSpc>
              <a:spcBef>
                <a:spcPts val="360"/>
              </a:spcBef>
              <a:spcAft>
                <a:spcPts val="0"/>
              </a:spcAft>
              <a:buClr>
                <a:srgbClr val="969696"/>
              </a:buClr>
              <a:buSzPts val="1800"/>
              <a:buFont typeface="Arial"/>
              <a:buChar char="•"/>
              <a:defRPr sz="1800"/>
            </a:lvl9pPr>
          </a:lstStyle>
          <a:p/>
        </p:txBody>
      </p:sp>
      <p:sp>
        <p:nvSpPr>
          <p:cNvPr id="78" name="Google Shape;78;p6"/>
          <p:cNvSpPr txBox="1"/>
          <p:nvPr>
            <p:ph idx="2" type="body"/>
          </p:nvPr>
        </p:nvSpPr>
        <p:spPr>
          <a:xfrm>
            <a:off x="6561015" y="1773238"/>
            <a:ext cx="5392617" cy="4525963"/>
          </a:xfrm>
          <a:prstGeom prst="rect">
            <a:avLst/>
          </a:prstGeom>
          <a:noFill/>
          <a:ln>
            <a:noFill/>
          </a:ln>
        </p:spPr>
        <p:txBody>
          <a:bodyPr anchorCtr="0" anchor="t" bIns="45675" lIns="91375" spcFirstLastPara="1" rIns="91375" wrap="square" tIns="45675">
            <a:noAutofit/>
          </a:bodyPr>
          <a:lstStyle>
            <a:lvl1pPr indent="-406400" lvl="0" marL="457200" rtl="1" algn="r">
              <a:lnSpc>
                <a:spcPct val="100000"/>
              </a:lnSpc>
              <a:spcBef>
                <a:spcPts val="560"/>
              </a:spcBef>
              <a:spcAft>
                <a:spcPts val="0"/>
              </a:spcAft>
              <a:buClr>
                <a:schemeClr val="accent2"/>
              </a:buClr>
              <a:buSzPts val="2800"/>
              <a:buChar char="•"/>
              <a:defRPr sz="2800"/>
            </a:lvl1pPr>
            <a:lvl2pPr indent="-374650" lvl="1" marL="914400" rtl="1" algn="r">
              <a:lnSpc>
                <a:spcPct val="100000"/>
              </a:lnSpc>
              <a:spcBef>
                <a:spcPts val="460"/>
              </a:spcBef>
              <a:spcAft>
                <a:spcPts val="0"/>
              </a:spcAft>
              <a:buClr>
                <a:schemeClr val="accent2"/>
              </a:buClr>
              <a:buSzPts val="2300"/>
              <a:buChar char="•"/>
              <a:defRPr sz="2300"/>
            </a:lvl2pPr>
            <a:lvl3pPr indent="-355600" lvl="2" marL="1371600" rtl="1" algn="r">
              <a:lnSpc>
                <a:spcPct val="100000"/>
              </a:lnSpc>
              <a:spcBef>
                <a:spcPts val="400"/>
              </a:spcBef>
              <a:spcAft>
                <a:spcPts val="0"/>
              </a:spcAft>
              <a:buClr>
                <a:schemeClr val="accent2"/>
              </a:buClr>
              <a:buSzPts val="2000"/>
              <a:buChar char="•"/>
              <a:defRPr sz="2000"/>
            </a:lvl3pPr>
            <a:lvl4pPr indent="-342900" lvl="3" marL="1828800" rtl="1" algn="r">
              <a:lnSpc>
                <a:spcPct val="100000"/>
              </a:lnSpc>
              <a:spcBef>
                <a:spcPts val="360"/>
              </a:spcBef>
              <a:spcAft>
                <a:spcPts val="0"/>
              </a:spcAft>
              <a:buClr>
                <a:schemeClr val="accent2"/>
              </a:buClr>
              <a:buSzPts val="1800"/>
              <a:buChar char="•"/>
              <a:defRPr sz="1800"/>
            </a:lvl4pPr>
            <a:lvl5pPr indent="-342900" lvl="4" marL="2286000" rtl="1" algn="r">
              <a:lnSpc>
                <a:spcPct val="100000"/>
              </a:lnSpc>
              <a:spcBef>
                <a:spcPts val="360"/>
              </a:spcBef>
              <a:spcAft>
                <a:spcPts val="0"/>
              </a:spcAft>
              <a:buClr>
                <a:schemeClr val="accent2"/>
              </a:buClr>
              <a:buSzPts val="1800"/>
              <a:buChar char="•"/>
              <a:defRPr sz="1800"/>
            </a:lvl5pPr>
            <a:lvl6pPr indent="-342900" lvl="5" marL="2743200" rtl="1" algn="r">
              <a:lnSpc>
                <a:spcPct val="100000"/>
              </a:lnSpc>
              <a:spcBef>
                <a:spcPts val="360"/>
              </a:spcBef>
              <a:spcAft>
                <a:spcPts val="0"/>
              </a:spcAft>
              <a:buClr>
                <a:srgbClr val="969696"/>
              </a:buClr>
              <a:buSzPts val="1800"/>
              <a:buFont typeface="Arial"/>
              <a:buChar char="•"/>
              <a:defRPr sz="1800"/>
            </a:lvl6pPr>
            <a:lvl7pPr indent="-342900" lvl="6" marL="3200400" rtl="1" algn="r">
              <a:lnSpc>
                <a:spcPct val="100000"/>
              </a:lnSpc>
              <a:spcBef>
                <a:spcPts val="360"/>
              </a:spcBef>
              <a:spcAft>
                <a:spcPts val="0"/>
              </a:spcAft>
              <a:buClr>
                <a:srgbClr val="969696"/>
              </a:buClr>
              <a:buSzPts val="1800"/>
              <a:buFont typeface="Arial"/>
              <a:buChar char="•"/>
              <a:defRPr sz="1800"/>
            </a:lvl7pPr>
            <a:lvl8pPr indent="-342900" lvl="7" marL="3657600" rtl="1" algn="r">
              <a:lnSpc>
                <a:spcPct val="100000"/>
              </a:lnSpc>
              <a:spcBef>
                <a:spcPts val="360"/>
              </a:spcBef>
              <a:spcAft>
                <a:spcPts val="0"/>
              </a:spcAft>
              <a:buClr>
                <a:srgbClr val="969696"/>
              </a:buClr>
              <a:buSzPts val="1800"/>
              <a:buFont typeface="Arial"/>
              <a:buChar char="•"/>
              <a:defRPr sz="1800"/>
            </a:lvl8pPr>
            <a:lvl9pPr indent="-342900" lvl="8" marL="4114800" rtl="1" algn="r">
              <a:lnSpc>
                <a:spcPct val="100000"/>
              </a:lnSpc>
              <a:spcBef>
                <a:spcPts val="360"/>
              </a:spcBef>
              <a:spcAft>
                <a:spcPts val="0"/>
              </a:spcAft>
              <a:buClr>
                <a:srgbClr val="969696"/>
              </a:buClr>
              <a:buSzPts val="1800"/>
              <a:buFont typeface="Arial"/>
              <a:buChar char="•"/>
              <a:defRPr sz="1800"/>
            </a:lvl9pPr>
          </a:lstStyle>
          <a:p/>
        </p:txBody>
      </p:sp>
      <p:sp>
        <p:nvSpPr>
          <p:cNvPr id="79" name="Google Shape;79;p6"/>
          <p:cNvSpPr txBox="1"/>
          <p:nvPr>
            <p:ph idx="10" type="dt"/>
          </p:nvPr>
        </p:nvSpPr>
        <p:spPr>
          <a:xfrm>
            <a:off x="8737600" y="6245226"/>
            <a:ext cx="2844800" cy="476251"/>
          </a:xfrm>
          <a:prstGeom prst="rect">
            <a:avLst/>
          </a:prstGeom>
          <a:noFill/>
          <a:ln>
            <a:noFill/>
          </a:ln>
        </p:spPr>
        <p:txBody>
          <a:bodyPr anchorCtr="0" anchor="t" bIns="45675" lIns="91375" spcFirstLastPara="1" rIns="91375" wrap="square" tIns="45675">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6"/>
          <p:cNvSpPr txBox="1"/>
          <p:nvPr>
            <p:ph idx="11" type="ftr"/>
          </p:nvPr>
        </p:nvSpPr>
        <p:spPr>
          <a:xfrm>
            <a:off x="4165600" y="6245226"/>
            <a:ext cx="3860800" cy="476251"/>
          </a:xfrm>
          <a:prstGeom prst="rect">
            <a:avLst/>
          </a:prstGeom>
          <a:noFill/>
          <a:ln>
            <a:noFill/>
          </a:ln>
        </p:spPr>
        <p:txBody>
          <a:bodyPr anchorCtr="0" anchor="t" bIns="45675" lIns="91375" spcFirstLastPara="1" rIns="91375" wrap="square" tIns="45675">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6"/>
          <p:cNvSpPr txBox="1"/>
          <p:nvPr>
            <p:ph idx="12" type="sldNum"/>
          </p:nvPr>
        </p:nvSpPr>
        <p:spPr>
          <a:xfrm>
            <a:off x="609600" y="6245226"/>
            <a:ext cx="2844800" cy="476251"/>
          </a:xfrm>
          <a:prstGeom prst="rect">
            <a:avLst/>
          </a:prstGeom>
          <a:noFill/>
          <a:ln>
            <a:noFill/>
          </a:ln>
        </p:spPr>
        <p:txBody>
          <a:bodyPr anchorCtr="0" anchor="t" bIns="45675" lIns="91375" spcFirstLastPara="1" rIns="91375" wrap="square" tIns="45675">
            <a:noAutofit/>
          </a:bodyPr>
          <a:lstStyle>
            <a:lvl1pPr indent="0" lvl="0"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82" name="Shape 82"/>
        <p:cNvGrpSpPr/>
        <p:nvPr/>
      </p:nvGrpSpPr>
      <p:grpSpPr>
        <a:xfrm>
          <a:off x="0" y="0"/>
          <a:ext cx="0" cy="0"/>
          <a:chOff x="0" y="0"/>
          <a:chExt cx="0" cy="0"/>
        </a:xfrm>
      </p:grpSpPr>
      <p:sp>
        <p:nvSpPr>
          <p:cNvPr id="83" name="Google Shape;83;p7"/>
          <p:cNvSpPr txBox="1"/>
          <p:nvPr>
            <p:ph type="title"/>
          </p:nvPr>
        </p:nvSpPr>
        <p:spPr>
          <a:xfrm>
            <a:off x="609600" y="274639"/>
            <a:ext cx="10972800" cy="1143000"/>
          </a:xfrm>
          <a:prstGeom prst="rect">
            <a:avLst/>
          </a:prstGeom>
          <a:noFill/>
          <a:ln>
            <a:noFill/>
          </a:ln>
        </p:spPr>
        <p:txBody>
          <a:bodyPr anchorCtr="0" anchor="ctr" bIns="45675" lIns="91375" spcFirstLastPara="1" rIns="91375" wrap="square" tIns="45675">
            <a:noAutofit/>
          </a:bodyPr>
          <a:lstStyle>
            <a:lvl1pPr lvl="0" rtl="1" algn="ctr">
              <a:lnSpc>
                <a:spcPct val="100000"/>
              </a:lnSpc>
              <a:spcBef>
                <a:spcPts val="0"/>
              </a:spcBef>
              <a:spcAft>
                <a:spcPts val="0"/>
              </a:spcAft>
              <a:buSzPts val="1400"/>
              <a:buNone/>
              <a:defRPr/>
            </a:lvl1pPr>
            <a:lvl2pPr lvl="1" rtl="1" algn="ctr">
              <a:lnSpc>
                <a:spcPct val="100000"/>
              </a:lnSpc>
              <a:spcBef>
                <a:spcPts val="0"/>
              </a:spcBef>
              <a:spcAft>
                <a:spcPts val="0"/>
              </a:spcAft>
              <a:buSzPts val="1400"/>
              <a:buNone/>
              <a:defRPr/>
            </a:lvl2pPr>
            <a:lvl3pPr lvl="2" rtl="1" algn="ctr">
              <a:lnSpc>
                <a:spcPct val="100000"/>
              </a:lnSpc>
              <a:spcBef>
                <a:spcPts val="0"/>
              </a:spcBef>
              <a:spcAft>
                <a:spcPts val="0"/>
              </a:spcAft>
              <a:buSzPts val="1400"/>
              <a:buNone/>
              <a:defRPr/>
            </a:lvl3pPr>
            <a:lvl4pPr lvl="3" rtl="1" algn="ctr">
              <a:lnSpc>
                <a:spcPct val="100000"/>
              </a:lnSpc>
              <a:spcBef>
                <a:spcPts val="0"/>
              </a:spcBef>
              <a:spcAft>
                <a:spcPts val="0"/>
              </a:spcAft>
              <a:buSzPts val="1400"/>
              <a:buNone/>
              <a:defRPr/>
            </a:lvl4pPr>
            <a:lvl5pPr lvl="4" rtl="1" algn="ctr">
              <a:lnSpc>
                <a:spcPct val="100000"/>
              </a:lnSpc>
              <a:spcBef>
                <a:spcPts val="0"/>
              </a:spcBef>
              <a:spcAft>
                <a:spcPts val="0"/>
              </a:spcAft>
              <a:buSzPts val="1400"/>
              <a:buNone/>
              <a:defRPr/>
            </a:lvl5pPr>
            <a:lvl6pPr lvl="5" rtl="1" algn="ctr">
              <a:lnSpc>
                <a:spcPct val="100000"/>
              </a:lnSpc>
              <a:spcBef>
                <a:spcPts val="0"/>
              </a:spcBef>
              <a:spcAft>
                <a:spcPts val="0"/>
              </a:spcAft>
              <a:buSzPts val="1400"/>
              <a:buNone/>
              <a:defRPr/>
            </a:lvl6pPr>
            <a:lvl7pPr lvl="6" rtl="1" algn="ctr">
              <a:lnSpc>
                <a:spcPct val="100000"/>
              </a:lnSpc>
              <a:spcBef>
                <a:spcPts val="0"/>
              </a:spcBef>
              <a:spcAft>
                <a:spcPts val="0"/>
              </a:spcAft>
              <a:buSzPts val="1400"/>
              <a:buNone/>
              <a:defRPr/>
            </a:lvl7pPr>
            <a:lvl8pPr lvl="7" rtl="1" algn="ctr">
              <a:lnSpc>
                <a:spcPct val="100000"/>
              </a:lnSpc>
              <a:spcBef>
                <a:spcPts val="0"/>
              </a:spcBef>
              <a:spcAft>
                <a:spcPts val="0"/>
              </a:spcAft>
              <a:buSzPts val="1400"/>
              <a:buNone/>
              <a:defRPr/>
            </a:lvl8pPr>
            <a:lvl9pPr lvl="8" rtl="1" algn="ctr">
              <a:lnSpc>
                <a:spcPct val="100000"/>
              </a:lnSpc>
              <a:spcBef>
                <a:spcPts val="0"/>
              </a:spcBef>
              <a:spcAft>
                <a:spcPts val="0"/>
              </a:spcAft>
              <a:buSzPts val="1400"/>
              <a:buNone/>
              <a:defRPr/>
            </a:lvl9pPr>
          </a:lstStyle>
          <a:p/>
        </p:txBody>
      </p:sp>
      <p:sp>
        <p:nvSpPr>
          <p:cNvPr id="84" name="Google Shape;84;p7"/>
          <p:cNvSpPr txBox="1"/>
          <p:nvPr>
            <p:ph idx="1" type="body"/>
          </p:nvPr>
        </p:nvSpPr>
        <p:spPr>
          <a:xfrm>
            <a:off x="609600" y="1535114"/>
            <a:ext cx="5386754" cy="639763"/>
          </a:xfrm>
          <a:prstGeom prst="rect">
            <a:avLst/>
          </a:prstGeom>
          <a:noFill/>
          <a:ln>
            <a:noFill/>
          </a:ln>
        </p:spPr>
        <p:txBody>
          <a:bodyPr anchorCtr="0" anchor="b" bIns="45675" lIns="91375" spcFirstLastPara="1" rIns="91375" wrap="square" tIns="45675">
            <a:noAutofit/>
          </a:bodyPr>
          <a:lstStyle>
            <a:lvl1pPr indent="-228600" lvl="0" marL="457200" rtl="1" algn="r">
              <a:lnSpc>
                <a:spcPct val="100000"/>
              </a:lnSpc>
              <a:spcBef>
                <a:spcPts val="460"/>
              </a:spcBef>
              <a:spcAft>
                <a:spcPts val="0"/>
              </a:spcAft>
              <a:buClr>
                <a:schemeClr val="accent2"/>
              </a:buClr>
              <a:buSzPts val="2300"/>
              <a:buNone/>
              <a:defRPr b="1" sz="2300"/>
            </a:lvl1pPr>
            <a:lvl2pPr indent="-228600" lvl="1" marL="914400" rtl="1" algn="r">
              <a:lnSpc>
                <a:spcPct val="100000"/>
              </a:lnSpc>
              <a:spcBef>
                <a:spcPts val="400"/>
              </a:spcBef>
              <a:spcAft>
                <a:spcPts val="0"/>
              </a:spcAft>
              <a:buClr>
                <a:schemeClr val="accent2"/>
              </a:buClr>
              <a:buSzPts val="2000"/>
              <a:buNone/>
              <a:defRPr b="1" sz="2000"/>
            </a:lvl2pPr>
            <a:lvl3pPr indent="-228600" lvl="2" marL="1371600" rtl="1" algn="r">
              <a:lnSpc>
                <a:spcPct val="100000"/>
              </a:lnSpc>
              <a:spcBef>
                <a:spcPts val="360"/>
              </a:spcBef>
              <a:spcAft>
                <a:spcPts val="0"/>
              </a:spcAft>
              <a:buClr>
                <a:schemeClr val="accent2"/>
              </a:buClr>
              <a:buSzPts val="1800"/>
              <a:buNone/>
              <a:defRPr b="1" sz="1800"/>
            </a:lvl3pPr>
            <a:lvl4pPr indent="-228600" lvl="3" marL="1828800" rtl="1" algn="r">
              <a:lnSpc>
                <a:spcPct val="100000"/>
              </a:lnSpc>
              <a:spcBef>
                <a:spcPts val="320"/>
              </a:spcBef>
              <a:spcAft>
                <a:spcPts val="0"/>
              </a:spcAft>
              <a:buClr>
                <a:schemeClr val="accent2"/>
              </a:buClr>
              <a:buSzPts val="1600"/>
              <a:buNone/>
              <a:defRPr b="1" sz="1600"/>
            </a:lvl4pPr>
            <a:lvl5pPr indent="-228600" lvl="4" marL="2286000" rtl="1" algn="r">
              <a:lnSpc>
                <a:spcPct val="100000"/>
              </a:lnSpc>
              <a:spcBef>
                <a:spcPts val="320"/>
              </a:spcBef>
              <a:spcAft>
                <a:spcPts val="0"/>
              </a:spcAft>
              <a:buClr>
                <a:schemeClr val="accent2"/>
              </a:buClr>
              <a:buSzPts val="1600"/>
              <a:buNone/>
              <a:defRPr b="1" sz="1600"/>
            </a:lvl5pPr>
            <a:lvl6pPr indent="-228600" lvl="5" marL="2743200" rtl="1" algn="r">
              <a:lnSpc>
                <a:spcPct val="100000"/>
              </a:lnSpc>
              <a:spcBef>
                <a:spcPts val="320"/>
              </a:spcBef>
              <a:spcAft>
                <a:spcPts val="0"/>
              </a:spcAft>
              <a:buClr>
                <a:srgbClr val="969696"/>
              </a:buClr>
              <a:buSzPts val="1600"/>
              <a:buFont typeface="Arial"/>
              <a:buNone/>
              <a:defRPr b="1" sz="1600"/>
            </a:lvl6pPr>
            <a:lvl7pPr indent="-228600" lvl="6" marL="3200400" rtl="1" algn="r">
              <a:lnSpc>
                <a:spcPct val="100000"/>
              </a:lnSpc>
              <a:spcBef>
                <a:spcPts val="320"/>
              </a:spcBef>
              <a:spcAft>
                <a:spcPts val="0"/>
              </a:spcAft>
              <a:buClr>
                <a:srgbClr val="969696"/>
              </a:buClr>
              <a:buSzPts val="1600"/>
              <a:buFont typeface="Arial"/>
              <a:buNone/>
              <a:defRPr b="1" sz="1600"/>
            </a:lvl7pPr>
            <a:lvl8pPr indent="-228600" lvl="7" marL="3657600" rtl="1" algn="r">
              <a:lnSpc>
                <a:spcPct val="100000"/>
              </a:lnSpc>
              <a:spcBef>
                <a:spcPts val="320"/>
              </a:spcBef>
              <a:spcAft>
                <a:spcPts val="0"/>
              </a:spcAft>
              <a:buClr>
                <a:srgbClr val="969696"/>
              </a:buClr>
              <a:buSzPts val="1600"/>
              <a:buFont typeface="Arial"/>
              <a:buNone/>
              <a:defRPr b="1" sz="1600"/>
            </a:lvl8pPr>
            <a:lvl9pPr indent="-228600" lvl="8" marL="4114800" rtl="1" algn="r">
              <a:lnSpc>
                <a:spcPct val="100000"/>
              </a:lnSpc>
              <a:spcBef>
                <a:spcPts val="320"/>
              </a:spcBef>
              <a:spcAft>
                <a:spcPts val="0"/>
              </a:spcAft>
              <a:buClr>
                <a:srgbClr val="969696"/>
              </a:buClr>
              <a:buSzPts val="1600"/>
              <a:buFont typeface="Arial"/>
              <a:buNone/>
              <a:defRPr b="1" sz="1600"/>
            </a:lvl9pPr>
          </a:lstStyle>
          <a:p/>
        </p:txBody>
      </p:sp>
      <p:sp>
        <p:nvSpPr>
          <p:cNvPr id="85" name="Google Shape;85;p7"/>
          <p:cNvSpPr txBox="1"/>
          <p:nvPr>
            <p:ph idx="2" type="body"/>
          </p:nvPr>
        </p:nvSpPr>
        <p:spPr>
          <a:xfrm>
            <a:off x="609600" y="2174875"/>
            <a:ext cx="5386754" cy="3951288"/>
          </a:xfrm>
          <a:prstGeom prst="rect">
            <a:avLst/>
          </a:prstGeom>
          <a:noFill/>
          <a:ln>
            <a:noFill/>
          </a:ln>
        </p:spPr>
        <p:txBody>
          <a:bodyPr anchorCtr="0" anchor="t" bIns="45675" lIns="91375" spcFirstLastPara="1" rIns="91375" wrap="square" tIns="45675">
            <a:noAutofit/>
          </a:bodyPr>
          <a:lstStyle>
            <a:lvl1pPr indent="-374650" lvl="0" marL="457200" rtl="1" algn="r">
              <a:lnSpc>
                <a:spcPct val="100000"/>
              </a:lnSpc>
              <a:spcBef>
                <a:spcPts val="460"/>
              </a:spcBef>
              <a:spcAft>
                <a:spcPts val="0"/>
              </a:spcAft>
              <a:buClr>
                <a:schemeClr val="accent2"/>
              </a:buClr>
              <a:buSzPts val="2300"/>
              <a:buChar char="•"/>
              <a:defRPr sz="2300"/>
            </a:lvl1pPr>
            <a:lvl2pPr indent="-355600" lvl="1" marL="914400" rtl="1" algn="r">
              <a:lnSpc>
                <a:spcPct val="100000"/>
              </a:lnSpc>
              <a:spcBef>
                <a:spcPts val="400"/>
              </a:spcBef>
              <a:spcAft>
                <a:spcPts val="0"/>
              </a:spcAft>
              <a:buClr>
                <a:schemeClr val="accent2"/>
              </a:buClr>
              <a:buSzPts val="2000"/>
              <a:buChar char="•"/>
              <a:defRPr sz="2000"/>
            </a:lvl2pPr>
            <a:lvl3pPr indent="-342900" lvl="2" marL="1371600" rtl="1" algn="r">
              <a:lnSpc>
                <a:spcPct val="100000"/>
              </a:lnSpc>
              <a:spcBef>
                <a:spcPts val="360"/>
              </a:spcBef>
              <a:spcAft>
                <a:spcPts val="0"/>
              </a:spcAft>
              <a:buClr>
                <a:schemeClr val="accent2"/>
              </a:buClr>
              <a:buSzPts val="1800"/>
              <a:buChar char="•"/>
              <a:defRPr sz="1800"/>
            </a:lvl3pPr>
            <a:lvl4pPr indent="-330200" lvl="3" marL="1828800" rtl="1" algn="r">
              <a:lnSpc>
                <a:spcPct val="100000"/>
              </a:lnSpc>
              <a:spcBef>
                <a:spcPts val="320"/>
              </a:spcBef>
              <a:spcAft>
                <a:spcPts val="0"/>
              </a:spcAft>
              <a:buClr>
                <a:schemeClr val="accent2"/>
              </a:buClr>
              <a:buSzPts val="1600"/>
              <a:buChar char="•"/>
              <a:defRPr sz="1600"/>
            </a:lvl4pPr>
            <a:lvl5pPr indent="-330200" lvl="4" marL="2286000" rtl="1" algn="r">
              <a:lnSpc>
                <a:spcPct val="100000"/>
              </a:lnSpc>
              <a:spcBef>
                <a:spcPts val="320"/>
              </a:spcBef>
              <a:spcAft>
                <a:spcPts val="0"/>
              </a:spcAft>
              <a:buClr>
                <a:schemeClr val="accent2"/>
              </a:buClr>
              <a:buSzPts val="1600"/>
              <a:buChar char="•"/>
              <a:defRPr sz="1600"/>
            </a:lvl5pPr>
            <a:lvl6pPr indent="-330200" lvl="5" marL="2743200" rtl="1" algn="r">
              <a:lnSpc>
                <a:spcPct val="100000"/>
              </a:lnSpc>
              <a:spcBef>
                <a:spcPts val="320"/>
              </a:spcBef>
              <a:spcAft>
                <a:spcPts val="0"/>
              </a:spcAft>
              <a:buClr>
                <a:srgbClr val="969696"/>
              </a:buClr>
              <a:buSzPts val="1600"/>
              <a:buFont typeface="Arial"/>
              <a:buChar char="•"/>
              <a:defRPr sz="1600"/>
            </a:lvl6pPr>
            <a:lvl7pPr indent="-330200" lvl="6" marL="3200400" rtl="1" algn="r">
              <a:lnSpc>
                <a:spcPct val="100000"/>
              </a:lnSpc>
              <a:spcBef>
                <a:spcPts val="320"/>
              </a:spcBef>
              <a:spcAft>
                <a:spcPts val="0"/>
              </a:spcAft>
              <a:buClr>
                <a:srgbClr val="969696"/>
              </a:buClr>
              <a:buSzPts val="1600"/>
              <a:buFont typeface="Arial"/>
              <a:buChar char="•"/>
              <a:defRPr sz="1600"/>
            </a:lvl7pPr>
            <a:lvl8pPr indent="-330200" lvl="7" marL="3657600" rtl="1" algn="r">
              <a:lnSpc>
                <a:spcPct val="100000"/>
              </a:lnSpc>
              <a:spcBef>
                <a:spcPts val="320"/>
              </a:spcBef>
              <a:spcAft>
                <a:spcPts val="0"/>
              </a:spcAft>
              <a:buClr>
                <a:srgbClr val="969696"/>
              </a:buClr>
              <a:buSzPts val="1600"/>
              <a:buFont typeface="Arial"/>
              <a:buChar char="•"/>
              <a:defRPr sz="1600"/>
            </a:lvl8pPr>
            <a:lvl9pPr indent="-330200" lvl="8" marL="4114800" rtl="1" algn="r">
              <a:lnSpc>
                <a:spcPct val="100000"/>
              </a:lnSpc>
              <a:spcBef>
                <a:spcPts val="320"/>
              </a:spcBef>
              <a:spcAft>
                <a:spcPts val="0"/>
              </a:spcAft>
              <a:buClr>
                <a:srgbClr val="969696"/>
              </a:buClr>
              <a:buSzPts val="1600"/>
              <a:buFont typeface="Arial"/>
              <a:buChar char="•"/>
              <a:defRPr sz="1600"/>
            </a:lvl9pPr>
          </a:lstStyle>
          <a:p/>
        </p:txBody>
      </p:sp>
      <p:sp>
        <p:nvSpPr>
          <p:cNvPr id="86" name="Google Shape;86;p7"/>
          <p:cNvSpPr txBox="1"/>
          <p:nvPr>
            <p:ph idx="3" type="body"/>
          </p:nvPr>
        </p:nvSpPr>
        <p:spPr>
          <a:xfrm>
            <a:off x="6193700" y="1535114"/>
            <a:ext cx="5388708" cy="639763"/>
          </a:xfrm>
          <a:prstGeom prst="rect">
            <a:avLst/>
          </a:prstGeom>
          <a:noFill/>
          <a:ln>
            <a:noFill/>
          </a:ln>
        </p:spPr>
        <p:txBody>
          <a:bodyPr anchorCtr="0" anchor="b" bIns="45675" lIns="91375" spcFirstLastPara="1" rIns="91375" wrap="square" tIns="45675">
            <a:noAutofit/>
          </a:bodyPr>
          <a:lstStyle>
            <a:lvl1pPr indent="-228600" lvl="0" marL="457200" rtl="1" algn="r">
              <a:lnSpc>
                <a:spcPct val="100000"/>
              </a:lnSpc>
              <a:spcBef>
                <a:spcPts val="460"/>
              </a:spcBef>
              <a:spcAft>
                <a:spcPts val="0"/>
              </a:spcAft>
              <a:buClr>
                <a:schemeClr val="accent2"/>
              </a:buClr>
              <a:buSzPts val="2300"/>
              <a:buNone/>
              <a:defRPr b="1" sz="2300"/>
            </a:lvl1pPr>
            <a:lvl2pPr indent="-228600" lvl="1" marL="914400" rtl="1" algn="r">
              <a:lnSpc>
                <a:spcPct val="100000"/>
              </a:lnSpc>
              <a:spcBef>
                <a:spcPts val="400"/>
              </a:spcBef>
              <a:spcAft>
                <a:spcPts val="0"/>
              </a:spcAft>
              <a:buClr>
                <a:schemeClr val="accent2"/>
              </a:buClr>
              <a:buSzPts val="2000"/>
              <a:buNone/>
              <a:defRPr b="1" sz="2000"/>
            </a:lvl2pPr>
            <a:lvl3pPr indent="-228600" lvl="2" marL="1371600" rtl="1" algn="r">
              <a:lnSpc>
                <a:spcPct val="100000"/>
              </a:lnSpc>
              <a:spcBef>
                <a:spcPts val="360"/>
              </a:spcBef>
              <a:spcAft>
                <a:spcPts val="0"/>
              </a:spcAft>
              <a:buClr>
                <a:schemeClr val="accent2"/>
              </a:buClr>
              <a:buSzPts val="1800"/>
              <a:buNone/>
              <a:defRPr b="1" sz="1800"/>
            </a:lvl3pPr>
            <a:lvl4pPr indent="-228600" lvl="3" marL="1828800" rtl="1" algn="r">
              <a:lnSpc>
                <a:spcPct val="100000"/>
              </a:lnSpc>
              <a:spcBef>
                <a:spcPts val="320"/>
              </a:spcBef>
              <a:spcAft>
                <a:spcPts val="0"/>
              </a:spcAft>
              <a:buClr>
                <a:schemeClr val="accent2"/>
              </a:buClr>
              <a:buSzPts val="1600"/>
              <a:buNone/>
              <a:defRPr b="1" sz="1600"/>
            </a:lvl4pPr>
            <a:lvl5pPr indent="-228600" lvl="4" marL="2286000" rtl="1" algn="r">
              <a:lnSpc>
                <a:spcPct val="100000"/>
              </a:lnSpc>
              <a:spcBef>
                <a:spcPts val="320"/>
              </a:spcBef>
              <a:spcAft>
                <a:spcPts val="0"/>
              </a:spcAft>
              <a:buClr>
                <a:schemeClr val="accent2"/>
              </a:buClr>
              <a:buSzPts val="1600"/>
              <a:buNone/>
              <a:defRPr b="1" sz="1600"/>
            </a:lvl5pPr>
            <a:lvl6pPr indent="-228600" lvl="5" marL="2743200" rtl="1" algn="r">
              <a:lnSpc>
                <a:spcPct val="100000"/>
              </a:lnSpc>
              <a:spcBef>
                <a:spcPts val="320"/>
              </a:spcBef>
              <a:spcAft>
                <a:spcPts val="0"/>
              </a:spcAft>
              <a:buClr>
                <a:srgbClr val="969696"/>
              </a:buClr>
              <a:buSzPts val="1600"/>
              <a:buFont typeface="Arial"/>
              <a:buNone/>
              <a:defRPr b="1" sz="1600"/>
            </a:lvl6pPr>
            <a:lvl7pPr indent="-228600" lvl="6" marL="3200400" rtl="1" algn="r">
              <a:lnSpc>
                <a:spcPct val="100000"/>
              </a:lnSpc>
              <a:spcBef>
                <a:spcPts val="320"/>
              </a:spcBef>
              <a:spcAft>
                <a:spcPts val="0"/>
              </a:spcAft>
              <a:buClr>
                <a:srgbClr val="969696"/>
              </a:buClr>
              <a:buSzPts val="1600"/>
              <a:buFont typeface="Arial"/>
              <a:buNone/>
              <a:defRPr b="1" sz="1600"/>
            </a:lvl7pPr>
            <a:lvl8pPr indent="-228600" lvl="7" marL="3657600" rtl="1" algn="r">
              <a:lnSpc>
                <a:spcPct val="100000"/>
              </a:lnSpc>
              <a:spcBef>
                <a:spcPts val="320"/>
              </a:spcBef>
              <a:spcAft>
                <a:spcPts val="0"/>
              </a:spcAft>
              <a:buClr>
                <a:srgbClr val="969696"/>
              </a:buClr>
              <a:buSzPts val="1600"/>
              <a:buFont typeface="Arial"/>
              <a:buNone/>
              <a:defRPr b="1" sz="1600"/>
            </a:lvl8pPr>
            <a:lvl9pPr indent="-228600" lvl="8" marL="4114800" rtl="1" algn="r">
              <a:lnSpc>
                <a:spcPct val="100000"/>
              </a:lnSpc>
              <a:spcBef>
                <a:spcPts val="320"/>
              </a:spcBef>
              <a:spcAft>
                <a:spcPts val="0"/>
              </a:spcAft>
              <a:buClr>
                <a:srgbClr val="969696"/>
              </a:buClr>
              <a:buSzPts val="1600"/>
              <a:buFont typeface="Arial"/>
              <a:buNone/>
              <a:defRPr b="1" sz="1600"/>
            </a:lvl9pPr>
          </a:lstStyle>
          <a:p/>
        </p:txBody>
      </p:sp>
      <p:sp>
        <p:nvSpPr>
          <p:cNvPr id="87" name="Google Shape;87;p7"/>
          <p:cNvSpPr txBox="1"/>
          <p:nvPr>
            <p:ph idx="4" type="body"/>
          </p:nvPr>
        </p:nvSpPr>
        <p:spPr>
          <a:xfrm>
            <a:off x="6193700" y="2174875"/>
            <a:ext cx="5388708" cy="3951288"/>
          </a:xfrm>
          <a:prstGeom prst="rect">
            <a:avLst/>
          </a:prstGeom>
          <a:noFill/>
          <a:ln>
            <a:noFill/>
          </a:ln>
        </p:spPr>
        <p:txBody>
          <a:bodyPr anchorCtr="0" anchor="t" bIns="45675" lIns="91375" spcFirstLastPara="1" rIns="91375" wrap="square" tIns="45675">
            <a:noAutofit/>
          </a:bodyPr>
          <a:lstStyle>
            <a:lvl1pPr indent="-374650" lvl="0" marL="457200" rtl="1" algn="r">
              <a:lnSpc>
                <a:spcPct val="100000"/>
              </a:lnSpc>
              <a:spcBef>
                <a:spcPts val="460"/>
              </a:spcBef>
              <a:spcAft>
                <a:spcPts val="0"/>
              </a:spcAft>
              <a:buClr>
                <a:schemeClr val="accent2"/>
              </a:buClr>
              <a:buSzPts val="2300"/>
              <a:buChar char="•"/>
              <a:defRPr sz="2300"/>
            </a:lvl1pPr>
            <a:lvl2pPr indent="-355600" lvl="1" marL="914400" rtl="1" algn="r">
              <a:lnSpc>
                <a:spcPct val="100000"/>
              </a:lnSpc>
              <a:spcBef>
                <a:spcPts val="400"/>
              </a:spcBef>
              <a:spcAft>
                <a:spcPts val="0"/>
              </a:spcAft>
              <a:buClr>
                <a:schemeClr val="accent2"/>
              </a:buClr>
              <a:buSzPts val="2000"/>
              <a:buChar char="•"/>
              <a:defRPr sz="2000"/>
            </a:lvl2pPr>
            <a:lvl3pPr indent="-342900" lvl="2" marL="1371600" rtl="1" algn="r">
              <a:lnSpc>
                <a:spcPct val="100000"/>
              </a:lnSpc>
              <a:spcBef>
                <a:spcPts val="360"/>
              </a:spcBef>
              <a:spcAft>
                <a:spcPts val="0"/>
              </a:spcAft>
              <a:buClr>
                <a:schemeClr val="accent2"/>
              </a:buClr>
              <a:buSzPts val="1800"/>
              <a:buChar char="•"/>
              <a:defRPr sz="1800"/>
            </a:lvl3pPr>
            <a:lvl4pPr indent="-330200" lvl="3" marL="1828800" rtl="1" algn="r">
              <a:lnSpc>
                <a:spcPct val="100000"/>
              </a:lnSpc>
              <a:spcBef>
                <a:spcPts val="320"/>
              </a:spcBef>
              <a:spcAft>
                <a:spcPts val="0"/>
              </a:spcAft>
              <a:buClr>
                <a:schemeClr val="accent2"/>
              </a:buClr>
              <a:buSzPts val="1600"/>
              <a:buChar char="•"/>
              <a:defRPr sz="1600"/>
            </a:lvl4pPr>
            <a:lvl5pPr indent="-330200" lvl="4" marL="2286000" rtl="1" algn="r">
              <a:lnSpc>
                <a:spcPct val="100000"/>
              </a:lnSpc>
              <a:spcBef>
                <a:spcPts val="320"/>
              </a:spcBef>
              <a:spcAft>
                <a:spcPts val="0"/>
              </a:spcAft>
              <a:buClr>
                <a:schemeClr val="accent2"/>
              </a:buClr>
              <a:buSzPts val="1600"/>
              <a:buChar char="•"/>
              <a:defRPr sz="1600"/>
            </a:lvl5pPr>
            <a:lvl6pPr indent="-330200" lvl="5" marL="2743200" rtl="1" algn="r">
              <a:lnSpc>
                <a:spcPct val="100000"/>
              </a:lnSpc>
              <a:spcBef>
                <a:spcPts val="320"/>
              </a:spcBef>
              <a:spcAft>
                <a:spcPts val="0"/>
              </a:spcAft>
              <a:buClr>
                <a:srgbClr val="969696"/>
              </a:buClr>
              <a:buSzPts val="1600"/>
              <a:buFont typeface="Arial"/>
              <a:buChar char="•"/>
              <a:defRPr sz="1600"/>
            </a:lvl6pPr>
            <a:lvl7pPr indent="-330200" lvl="6" marL="3200400" rtl="1" algn="r">
              <a:lnSpc>
                <a:spcPct val="100000"/>
              </a:lnSpc>
              <a:spcBef>
                <a:spcPts val="320"/>
              </a:spcBef>
              <a:spcAft>
                <a:spcPts val="0"/>
              </a:spcAft>
              <a:buClr>
                <a:srgbClr val="969696"/>
              </a:buClr>
              <a:buSzPts val="1600"/>
              <a:buFont typeface="Arial"/>
              <a:buChar char="•"/>
              <a:defRPr sz="1600"/>
            </a:lvl7pPr>
            <a:lvl8pPr indent="-330200" lvl="7" marL="3657600" rtl="1" algn="r">
              <a:lnSpc>
                <a:spcPct val="100000"/>
              </a:lnSpc>
              <a:spcBef>
                <a:spcPts val="320"/>
              </a:spcBef>
              <a:spcAft>
                <a:spcPts val="0"/>
              </a:spcAft>
              <a:buClr>
                <a:srgbClr val="969696"/>
              </a:buClr>
              <a:buSzPts val="1600"/>
              <a:buFont typeface="Arial"/>
              <a:buChar char="•"/>
              <a:defRPr sz="1600"/>
            </a:lvl8pPr>
            <a:lvl9pPr indent="-330200" lvl="8" marL="4114800" rtl="1" algn="r">
              <a:lnSpc>
                <a:spcPct val="100000"/>
              </a:lnSpc>
              <a:spcBef>
                <a:spcPts val="320"/>
              </a:spcBef>
              <a:spcAft>
                <a:spcPts val="0"/>
              </a:spcAft>
              <a:buClr>
                <a:srgbClr val="969696"/>
              </a:buClr>
              <a:buSzPts val="1600"/>
              <a:buFont typeface="Arial"/>
              <a:buChar char="•"/>
              <a:defRPr sz="1600"/>
            </a:lvl9pPr>
          </a:lstStyle>
          <a:p/>
        </p:txBody>
      </p:sp>
      <p:sp>
        <p:nvSpPr>
          <p:cNvPr id="88" name="Google Shape;88;p7"/>
          <p:cNvSpPr txBox="1"/>
          <p:nvPr>
            <p:ph idx="10" type="dt"/>
          </p:nvPr>
        </p:nvSpPr>
        <p:spPr>
          <a:xfrm>
            <a:off x="8737600" y="6245226"/>
            <a:ext cx="2844800" cy="476251"/>
          </a:xfrm>
          <a:prstGeom prst="rect">
            <a:avLst/>
          </a:prstGeom>
          <a:noFill/>
          <a:ln>
            <a:noFill/>
          </a:ln>
        </p:spPr>
        <p:txBody>
          <a:bodyPr anchorCtr="0" anchor="t" bIns="45675" lIns="91375" spcFirstLastPara="1" rIns="91375" wrap="square" tIns="45675">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7"/>
          <p:cNvSpPr txBox="1"/>
          <p:nvPr>
            <p:ph idx="11" type="ftr"/>
          </p:nvPr>
        </p:nvSpPr>
        <p:spPr>
          <a:xfrm>
            <a:off x="4165600" y="6245226"/>
            <a:ext cx="3860800" cy="476251"/>
          </a:xfrm>
          <a:prstGeom prst="rect">
            <a:avLst/>
          </a:prstGeom>
          <a:noFill/>
          <a:ln>
            <a:noFill/>
          </a:ln>
        </p:spPr>
        <p:txBody>
          <a:bodyPr anchorCtr="0" anchor="t" bIns="45675" lIns="91375" spcFirstLastPara="1" rIns="91375" wrap="square" tIns="45675">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7"/>
          <p:cNvSpPr txBox="1"/>
          <p:nvPr>
            <p:ph idx="12" type="sldNum"/>
          </p:nvPr>
        </p:nvSpPr>
        <p:spPr>
          <a:xfrm>
            <a:off x="609600" y="6245226"/>
            <a:ext cx="2844800" cy="476251"/>
          </a:xfrm>
          <a:prstGeom prst="rect">
            <a:avLst/>
          </a:prstGeom>
          <a:noFill/>
          <a:ln>
            <a:noFill/>
          </a:ln>
        </p:spPr>
        <p:txBody>
          <a:bodyPr anchorCtr="0" anchor="t" bIns="45675" lIns="91375" spcFirstLastPara="1" rIns="91375" wrap="square" tIns="45675">
            <a:noAutofit/>
          </a:bodyPr>
          <a:lstStyle>
            <a:lvl1pPr indent="0" lvl="0"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91" name="Shape 91"/>
        <p:cNvGrpSpPr/>
        <p:nvPr/>
      </p:nvGrpSpPr>
      <p:grpSpPr>
        <a:xfrm>
          <a:off x="0" y="0"/>
          <a:ext cx="0" cy="0"/>
          <a:chOff x="0" y="0"/>
          <a:chExt cx="0" cy="0"/>
        </a:xfrm>
      </p:grpSpPr>
      <p:sp>
        <p:nvSpPr>
          <p:cNvPr id="92" name="Google Shape;92;p8"/>
          <p:cNvSpPr txBox="1"/>
          <p:nvPr>
            <p:ph type="title"/>
          </p:nvPr>
        </p:nvSpPr>
        <p:spPr>
          <a:xfrm>
            <a:off x="980831" y="381000"/>
            <a:ext cx="10972800" cy="1143001"/>
          </a:xfrm>
          <a:prstGeom prst="rect">
            <a:avLst/>
          </a:prstGeom>
          <a:noFill/>
          <a:ln>
            <a:noFill/>
          </a:ln>
        </p:spPr>
        <p:txBody>
          <a:bodyPr anchorCtr="0" anchor="ctr" bIns="45675" lIns="91375" spcFirstLastPara="1" rIns="91375" wrap="square" tIns="45675">
            <a:noAutofit/>
          </a:bodyPr>
          <a:lstStyle>
            <a:lvl1pPr lvl="0" rtl="1" algn="ctr">
              <a:lnSpc>
                <a:spcPct val="100000"/>
              </a:lnSpc>
              <a:spcBef>
                <a:spcPts val="0"/>
              </a:spcBef>
              <a:spcAft>
                <a:spcPts val="0"/>
              </a:spcAft>
              <a:buSzPts val="1400"/>
              <a:buNone/>
              <a:defRPr/>
            </a:lvl1pPr>
            <a:lvl2pPr lvl="1" rtl="1" algn="ctr">
              <a:lnSpc>
                <a:spcPct val="100000"/>
              </a:lnSpc>
              <a:spcBef>
                <a:spcPts val="0"/>
              </a:spcBef>
              <a:spcAft>
                <a:spcPts val="0"/>
              </a:spcAft>
              <a:buSzPts val="1400"/>
              <a:buNone/>
              <a:defRPr/>
            </a:lvl2pPr>
            <a:lvl3pPr lvl="2" rtl="1" algn="ctr">
              <a:lnSpc>
                <a:spcPct val="100000"/>
              </a:lnSpc>
              <a:spcBef>
                <a:spcPts val="0"/>
              </a:spcBef>
              <a:spcAft>
                <a:spcPts val="0"/>
              </a:spcAft>
              <a:buSzPts val="1400"/>
              <a:buNone/>
              <a:defRPr/>
            </a:lvl3pPr>
            <a:lvl4pPr lvl="3" rtl="1" algn="ctr">
              <a:lnSpc>
                <a:spcPct val="100000"/>
              </a:lnSpc>
              <a:spcBef>
                <a:spcPts val="0"/>
              </a:spcBef>
              <a:spcAft>
                <a:spcPts val="0"/>
              </a:spcAft>
              <a:buSzPts val="1400"/>
              <a:buNone/>
              <a:defRPr/>
            </a:lvl4pPr>
            <a:lvl5pPr lvl="4" rtl="1" algn="ctr">
              <a:lnSpc>
                <a:spcPct val="100000"/>
              </a:lnSpc>
              <a:spcBef>
                <a:spcPts val="0"/>
              </a:spcBef>
              <a:spcAft>
                <a:spcPts val="0"/>
              </a:spcAft>
              <a:buSzPts val="1400"/>
              <a:buNone/>
              <a:defRPr/>
            </a:lvl5pPr>
            <a:lvl6pPr lvl="5" rtl="1" algn="ctr">
              <a:lnSpc>
                <a:spcPct val="100000"/>
              </a:lnSpc>
              <a:spcBef>
                <a:spcPts val="0"/>
              </a:spcBef>
              <a:spcAft>
                <a:spcPts val="0"/>
              </a:spcAft>
              <a:buSzPts val="1400"/>
              <a:buNone/>
              <a:defRPr/>
            </a:lvl6pPr>
            <a:lvl7pPr lvl="6" rtl="1" algn="ctr">
              <a:lnSpc>
                <a:spcPct val="100000"/>
              </a:lnSpc>
              <a:spcBef>
                <a:spcPts val="0"/>
              </a:spcBef>
              <a:spcAft>
                <a:spcPts val="0"/>
              </a:spcAft>
              <a:buSzPts val="1400"/>
              <a:buNone/>
              <a:defRPr/>
            </a:lvl7pPr>
            <a:lvl8pPr lvl="7" rtl="1" algn="ctr">
              <a:lnSpc>
                <a:spcPct val="100000"/>
              </a:lnSpc>
              <a:spcBef>
                <a:spcPts val="0"/>
              </a:spcBef>
              <a:spcAft>
                <a:spcPts val="0"/>
              </a:spcAft>
              <a:buSzPts val="1400"/>
              <a:buNone/>
              <a:defRPr/>
            </a:lvl8pPr>
            <a:lvl9pPr lvl="8" rtl="1" algn="ctr">
              <a:lnSpc>
                <a:spcPct val="100000"/>
              </a:lnSpc>
              <a:spcBef>
                <a:spcPts val="0"/>
              </a:spcBef>
              <a:spcAft>
                <a:spcPts val="0"/>
              </a:spcAft>
              <a:buSzPts val="1400"/>
              <a:buNone/>
              <a:defRPr/>
            </a:lvl9pPr>
          </a:lstStyle>
          <a:p/>
        </p:txBody>
      </p:sp>
      <p:sp>
        <p:nvSpPr>
          <p:cNvPr id="93" name="Google Shape;93;p8"/>
          <p:cNvSpPr txBox="1"/>
          <p:nvPr>
            <p:ph idx="10" type="dt"/>
          </p:nvPr>
        </p:nvSpPr>
        <p:spPr>
          <a:xfrm>
            <a:off x="8737600" y="6245226"/>
            <a:ext cx="2844800" cy="476251"/>
          </a:xfrm>
          <a:prstGeom prst="rect">
            <a:avLst/>
          </a:prstGeom>
          <a:noFill/>
          <a:ln>
            <a:noFill/>
          </a:ln>
        </p:spPr>
        <p:txBody>
          <a:bodyPr anchorCtr="0" anchor="t" bIns="45675" lIns="91375" spcFirstLastPara="1" rIns="91375" wrap="square" tIns="45675">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8"/>
          <p:cNvSpPr txBox="1"/>
          <p:nvPr>
            <p:ph idx="11" type="ftr"/>
          </p:nvPr>
        </p:nvSpPr>
        <p:spPr>
          <a:xfrm>
            <a:off x="4165600" y="6245226"/>
            <a:ext cx="3860800" cy="476251"/>
          </a:xfrm>
          <a:prstGeom prst="rect">
            <a:avLst/>
          </a:prstGeom>
          <a:noFill/>
          <a:ln>
            <a:noFill/>
          </a:ln>
        </p:spPr>
        <p:txBody>
          <a:bodyPr anchorCtr="0" anchor="t" bIns="45675" lIns="91375" spcFirstLastPara="1" rIns="91375" wrap="square" tIns="45675">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8"/>
          <p:cNvSpPr txBox="1"/>
          <p:nvPr>
            <p:ph idx="12" type="sldNum"/>
          </p:nvPr>
        </p:nvSpPr>
        <p:spPr>
          <a:xfrm>
            <a:off x="609600" y="6245226"/>
            <a:ext cx="2844800" cy="476251"/>
          </a:xfrm>
          <a:prstGeom prst="rect">
            <a:avLst/>
          </a:prstGeom>
          <a:noFill/>
          <a:ln>
            <a:noFill/>
          </a:ln>
        </p:spPr>
        <p:txBody>
          <a:bodyPr anchorCtr="0" anchor="t" bIns="45675" lIns="91375" spcFirstLastPara="1" rIns="91375" wrap="square" tIns="45675">
            <a:noAutofit/>
          </a:bodyPr>
          <a:lstStyle>
            <a:lvl1pPr indent="0" lvl="0"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96" name="Shape 96"/>
        <p:cNvGrpSpPr/>
        <p:nvPr/>
      </p:nvGrpSpPr>
      <p:grpSpPr>
        <a:xfrm>
          <a:off x="0" y="0"/>
          <a:ext cx="0" cy="0"/>
          <a:chOff x="0" y="0"/>
          <a:chExt cx="0" cy="0"/>
        </a:xfrm>
      </p:grpSpPr>
      <p:sp>
        <p:nvSpPr>
          <p:cNvPr id="97" name="Google Shape;97;p9"/>
          <p:cNvSpPr txBox="1"/>
          <p:nvPr>
            <p:ph idx="10" type="dt"/>
          </p:nvPr>
        </p:nvSpPr>
        <p:spPr>
          <a:xfrm>
            <a:off x="8737600" y="6245226"/>
            <a:ext cx="2844800" cy="476251"/>
          </a:xfrm>
          <a:prstGeom prst="rect">
            <a:avLst/>
          </a:prstGeom>
          <a:noFill/>
          <a:ln>
            <a:noFill/>
          </a:ln>
        </p:spPr>
        <p:txBody>
          <a:bodyPr anchorCtr="0" anchor="t" bIns="45675" lIns="91375" spcFirstLastPara="1" rIns="91375" wrap="square" tIns="45675">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9"/>
          <p:cNvSpPr txBox="1"/>
          <p:nvPr>
            <p:ph idx="11" type="ftr"/>
          </p:nvPr>
        </p:nvSpPr>
        <p:spPr>
          <a:xfrm>
            <a:off x="4165600" y="6245226"/>
            <a:ext cx="3860800" cy="476251"/>
          </a:xfrm>
          <a:prstGeom prst="rect">
            <a:avLst/>
          </a:prstGeom>
          <a:noFill/>
          <a:ln>
            <a:noFill/>
          </a:ln>
        </p:spPr>
        <p:txBody>
          <a:bodyPr anchorCtr="0" anchor="t" bIns="45675" lIns="91375" spcFirstLastPara="1" rIns="91375" wrap="square" tIns="45675">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9"/>
          <p:cNvSpPr txBox="1"/>
          <p:nvPr>
            <p:ph idx="12" type="sldNum"/>
          </p:nvPr>
        </p:nvSpPr>
        <p:spPr>
          <a:xfrm>
            <a:off x="609600" y="6245226"/>
            <a:ext cx="2844800" cy="476251"/>
          </a:xfrm>
          <a:prstGeom prst="rect">
            <a:avLst/>
          </a:prstGeom>
          <a:noFill/>
          <a:ln>
            <a:noFill/>
          </a:ln>
        </p:spPr>
        <p:txBody>
          <a:bodyPr anchorCtr="0" anchor="t" bIns="45675" lIns="91375" spcFirstLastPara="1" rIns="91375" wrap="square" tIns="45675">
            <a:noAutofit/>
          </a:bodyPr>
          <a:lstStyle>
            <a:lvl1pPr indent="0" lvl="0"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100" name="Shape 100"/>
        <p:cNvGrpSpPr/>
        <p:nvPr/>
      </p:nvGrpSpPr>
      <p:grpSpPr>
        <a:xfrm>
          <a:off x="0" y="0"/>
          <a:ext cx="0" cy="0"/>
          <a:chOff x="0" y="0"/>
          <a:chExt cx="0" cy="0"/>
        </a:xfrm>
      </p:grpSpPr>
      <p:sp>
        <p:nvSpPr>
          <p:cNvPr id="101" name="Google Shape;101;p10"/>
          <p:cNvSpPr txBox="1"/>
          <p:nvPr>
            <p:ph type="title"/>
          </p:nvPr>
        </p:nvSpPr>
        <p:spPr>
          <a:xfrm>
            <a:off x="609606" y="273050"/>
            <a:ext cx="4011247" cy="1162051"/>
          </a:xfrm>
          <a:prstGeom prst="rect">
            <a:avLst/>
          </a:prstGeom>
          <a:noFill/>
          <a:ln>
            <a:noFill/>
          </a:ln>
        </p:spPr>
        <p:txBody>
          <a:bodyPr anchorCtr="0" anchor="b" bIns="45675" lIns="91375" spcFirstLastPara="1" rIns="91375" wrap="square" tIns="45675">
            <a:noAutofit/>
          </a:bodyPr>
          <a:lstStyle>
            <a:lvl1pPr lvl="0" rtl="1" algn="r">
              <a:lnSpc>
                <a:spcPct val="100000"/>
              </a:lnSpc>
              <a:spcBef>
                <a:spcPts val="0"/>
              </a:spcBef>
              <a:spcAft>
                <a:spcPts val="0"/>
              </a:spcAft>
              <a:buSzPts val="1400"/>
              <a:buNone/>
              <a:defRPr b="1" sz="2000"/>
            </a:lvl1pPr>
            <a:lvl2pPr lvl="1" rtl="1" algn="ctr">
              <a:lnSpc>
                <a:spcPct val="100000"/>
              </a:lnSpc>
              <a:spcBef>
                <a:spcPts val="0"/>
              </a:spcBef>
              <a:spcAft>
                <a:spcPts val="0"/>
              </a:spcAft>
              <a:buSzPts val="1400"/>
              <a:buNone/>
              <a:defRPr/>
            </a:lvl2pPr>
            <a:lvl3pPr lvl="2" rtl="1" algn="ctr">
              <a:lnSpc>
                <a:spcPct val="100000"/>
              </a:lnSpc>
              <a:spcBef>
                <a:spcPts val="0"/>
              </a:spcBef>
              <a:spcAft>
                <a:spcPts val="0"/>
              </a:spcAft>
              <a:buSzPts val="1400"/>
              <a:buNone/>
              <a:defRPr/>
            </a:lvl3pPr>
            <a:lvl4pPr lvl="3" rtl="1" algn="ctr">
              <a:lnSpc>
                <a:spcPct val="100000"/>
              </a:lnSpc>
              <a:spcBef>
                <a:spcPts val="0"/>
              </a:spcBef>
              <a:spcAft>
                <a:spcPts val="0"/>
              </a:spcAft>
              <a:buSzPts val="1400"/>
              <a:buNone/>
              <a:defRPr/>
            </a:lvl4pPr>
            <a:lvl5pPr lvl="4" rtl="1" algn="ctr">
              <a:lnSpc>
                <a:spcPct val="100000"/>
              </a:lnSpc>
              <a:spcBef>
                <a:spcPts val="0"/>
              </a:spcBef>
              <a:spcAft>
                <a:spcPts val="0"/>
              </a:spcAft>
              <a:buSzPts val="1400"/>
              <a:buNone/>
              <a:defRPr/>
            </a:lvl5pPr>
            <a:lvl6pPr lvl="5" rtl="1" algn="ctr">
              <a:lnSpc>
                <a:spcPct val="100000"/>
              </a:lnSpc>
              <a:spcBef>
                <a:spcPts val="0"/>
              </a:spcBef>
              <a:spcAft>
                <a:spcPts val="0"/>
              </a:spcAft>
              <a:buSzPts val="1400"/>
              <a:buNone/>
              <a:defRPr/>
            </a:lvl6pPr>
            <a:lvl7pPr lvl="6" rtl="1" algn="ctr">
              <a:lnSpc>
                <a:spcPct val="100000"/>
              </a:lnSpc>
              <a:spcBef>
                <a:spcPts val="0"/>
              </a:spcBef>
              <a:spcAft>
                <a:spcPts val="0"/>
              </a:spcAft>
              <a:buSzPts val="1400"/>
              <a:buNone/>
              <a:defRPr/>
            </a:lvl7pPr>
            <a:lvl8pPr lvl="7" rtl="1" algn="ctr">
              <a:lnSpc>
                <a:spcPct val="100000"/>
              </a:lnSpc>
              <a:spcBef>
                <a:spcPts val="0"/>
              </a:spcBef>
              <a:spcAft>
                <a:spcPts val="0"/>
              </a:spcAft>
              <a:buSzPts val="1400"/>
              <a:buNone/>
              <a:defRPr/>
            </a:lvl8pPr>
            <a:lvl9pPr lvl="8" rtl="1" algn="ctr">
              <a:lnSpc>
                <a:spcPct val="100000"/>
              </a:lnSpc>
              <a:spcBef>
                <a:spcPts val="0"/>
              </a:spcBef>
              <a:spcAft>
                <a:spcPts val="0"/>
              </a:spcAft>
              <a:buSzPts val="1400"/>
              <a:buNone/>
              <a:defRPr/>
            </a:lvl9pPr>
          </a:lstStyle>
          <a:p/>
        </p:txBody>
      </p:sp>
      <p:sp>
        <p:nvSpPr>
          <p:cNvPr id="102" name="Google Shape;102;p10"/>
          <p:cNvSpPr txBox="1"/>
          <p:nvPr>
            <p:ph idx="1" type="body"/>
          </p:nvPr>
        </p:nvSpPr>
        <p:spPr>
          <a:xfrm>
            <a:off x="4767384" y="273058"/>
            <a:ext cx="6815017" cy="5853113"/>
          </a:xfrm>
          <a:prstGeom prst="rect">
            <a:avLst/>
          </a:prstGeom>
          <a:noFill/>
          <a:ln>
            <a:noFill/>
          </a:ln>
        </p:spPr>
        <p:txBody>
          <a:bodyPr anchorCtr="0" anchor="t" bIns="45675" lIns="91375" spcFirstLastPara="1" rIns="91375" wrap="square" tIns="45675">
            <a:noAutofit/>
          </a:bodyPr>
          <a:lstStyle>
            <a:lvl1pPr indent="-431800" lvl="0" marL="457200" rtl="1" algn="r">
              <a:lnSpc>
                <a:spcPct val="100000"/>
              </a:lnSpc>
              <a:spcBef>
                <a:spcPts val="640"/>
              </a:spcBef>
              <a:spcAft>
                <a:spcPts val="0"/>
              </a:spcAft>
              <a:buClr>
                <a:schemeClr val="accent2"/>
              </a:buClr>
              <a:buSzPts val="3200"/>
              <a:buChar char="•"/>
              <a:defRPr sz="3200"/>
            </a:lvl1pPr>
            <a:lvl2pPr indent="-406400" lvl="1" marL="914400" rtl="1" algn="r">
              <a:lnSpc>
                <a:spcPct val="100000"/>
              </a:lnSpc>
              <a:spcBef>
                <a:spcPts val="560"/>
              </a:spcBef>
              <a:spcAft>
                <a:spcPts val="0"/>
              </a:spcAft>
              <a:buClr>
                <a:schemeClr val="accent2"/>
              </a:buClr>
              <a:buSzPts val="2800"/>
              <a:buChar char="•"/>
              <a:defRPr sz="2800"/>
            </a:lvl2pPr>
            <a:lvl3pPr indent="-374650" lvl="2" marL="1371600" rtl="1" algn="r">
              <a:lnSpc>
                <a:spcPct val="100000"/>
              </a:lnSpc>
              <a:spcBef>
                <a:spcPts val="460"/>
              </a:spcBef>
              <a:spcAft>
                <a:spcPts val="0"/>
              </a:spcAft>
              <a:buClr>
                <a:schemeClr val="accent2"/>
              </a:buClr>
              <a:buSzPts val="2300"/>
              <a:buChar char="•"/>
              <a:defRPr sz="2300"/>
            </a:lvl3pPr>
            <a:lvl4pPr indent="-355600" lvl="3" marL="1828800" rtl="1" algn="r">
              <a:lnSpc>
                <a:spcPct val="100000"/>
              </a:lnSpc>
              <a:spcBef>
                <a:spcPts val="400"/>
              </a:spcBef>
              <a:spcAft>
                <a:spcPts val="0"/>
              </a:spcAft>
              <a:buClr>
                <a:schemeClr val="accent2"/>
              </a:buClr>
              <a:buSzPts val="2000"/>
              <a:buChar char="•"/>
              <a:defRPr sz="2000"/>
            </a:lvl4pPr>
            <a:lvl5pPr indent="-355600" lvl="4" marL="2286000" rtl="1" algn="r">
              <a:lnSpc>
                <a:spcPct val="100000"/>
              </a:lnSpc>
              <a:spcBef>
                <a:spcPts val="400"/>
              </a:spcBef>
              <a:spcAft>
                <a:spcPts val="0"/>
              </a:spcAft>
              <a:buClr>
                <a:schemeClr val="accent2"/>
              </a:buClr>
              <a:buSzPts val="2000"/>
              <a:buChar char="•"/>
              <a:defRPr sz="2000"/>
            </a:lvl5pPr>
            <a:lvl6pPr indent="-355600" lvl="5" marL="2743200" rtl="1" algn="r">
              <a:lnSpc>
                <a:spcPct val="100000"/>
              </a:lnSpc>
              <a:spcBef>
                <a:spcPts val="400"/>
              </a:spcBef>
              <a:spcAft>
                <a:spcPts val="0"/>
              </a:spcAft>
              <a:buClr>
                <a:srgbClr val="969696"/>
              </a:buClr>
              <a:buSzPts val="2000"/>
              <a:buFont typeface="Arial"/>
              <a:buChar char="•"/>
              <a:defRPr sz="2000"/>
            </a:lvl6pPr>
            <a:lvl7pPr indent="-355600" lvl="6" marL="3200400" rtl="1" algn="r">
              <a:lnSpc>
                <a:spcPct val="100000"/>
              </a:lnSpc>
              <a:spcBef>
                <a:spcPts val="400"/>
              </a:spcBef>
              <a:spcAft>
                <a:spcPts val="0"/>
              </a:spcAft>
              <a:buClr>
                <a:srgbClr val="969696"/>
              </a:buClr>
              <a:buSzPts val="2000"/>
              <a:buFont typeface="Arial"/>
              <a:buChar char="•"/>
              <a:defRPr sz="2000"/>
            </a:lvl7pPr>
            <a:lvl8pPr indent="-355600" lvl="7" marL="3657600" rtl="1" algn="r">
              <a:lnSpc>
                <a:spcPct val="100000"/>
              </a:lnSpc>
              <a:spcBef>
                <a:spcPts val="400"/>
              </a:spcBef>
              <a:spcAft>
                <a:spcPts val="0"/>
              </a:spcAft>
              <a:buClr>
                <a:srgbClr val="969696"/>
              </a:buClr>
              <a:buSzPts val="2000"/>
              <a:buFont typeface="Arial"/>
              <a:buChar char="•"/>
              <a:defRPr sz="2000"/>
            </a:lvl8pPr>
            <a:lvl9pPr indent="-355600" lvl="8" marL="4114800" rtl="1" algn="r">
              <a:lnSpc>
                <a:spcPct val="100000"/>
              </a:lnSpc>
              <a:spcBef>
                <a:spcPts val="400"/>
              </a:spcBef>
              <a:spcAft>
                <a:spcPts val="0"/>
              </a:spcAft>
              <a:buClr>
                <a:srgbClr val="969696"/>
              </a:buClr>
              <a:buSzPts val="2000"/>
              <a:buFont typeface="Arial"/>
              <a:buChar char="•"/>
              <a:defRPr sz="2000"/>
            </a:lvl9pPr>
          </a:lstStyle>
          <a:p/>
        </p:txBody>
      </p:sp>
      <p:sp>
        <p:nvSpPr>
          <p:cNvPr id="103" name="Google Shape;103;p10"/>
          <p:cNvSpPr txBox="1"/>
          <p:nvPr>
            <p:ph idx="2" type="body"/>
          </p:nvPr>
        </p:nvSpPr>
        <p:spPr>
          <a:xfrm>
            <a:off x="609606" y="1435104"/>
            <a:ext cx="4011247" cy="4691063"/>
          </a:xfrm>
          <a:prstGeom prst="rect">
            <a:avLst/>
          </a:prstGeom>
          <a:noFill/>
          <a:ln>
            <a:noFill/>
          </a:ln>
        </p:spPr>
        <p:txBody>
          <a:bodyPr anchorCtr="0" anchor="t" bIns="45675" lIns="91375" spcFirstLastPara="1" rIns="91375" wrap="square" tIns="45675">
            <a:noAutofit/>
          </a:bodyPr>
          <a:lstStyle>
            <a:lvl1pPr indent="-228600" lvl="0" marL="457200" rtl="1" algn="r">
              <a:lnSpc>
                <a:spcPct val="100000"/>
              </a:lnSpc>
              <a:spcBef>
                <a:spcPts val="280"/>
              </a:spcBef>
              <a:spcAft>
                <a:spcPts val="0"/>
              </a:spcAft>
              <a:buClr>
                <a:schemeClr val="accent2"/>
              </a:buClr>
              <a:buSzPts val="1400"/>
              <a:buNone/>
              <a:defRPr sz="1400"/>
            </a:lvl1pPr>
            <a:lvl2pPr indent="-228600" lvl="1" marL="914400" rtl="1" algn="r">
              <a:lnSpc>
                <a:spcPct val="100000"/>
              </a:lnSpc>
              <a:spcBef>
                <a:spcPts val="240"/>
              </a:spcBef>
              <a:spcAft>
                <a:spcPts val="0"/>
              </a:spcAft>
              <a:buClr>
                <a:schemeClr val="accent2"/>
              </a:buClr>
              <a:buSzPts val="1200"/>
              <a:buNone/>
              <a:defRPr sz="1200"/>
            </a:lvl2pPr>
            <a:lvl3pPr indent="-228600" lvl="2" marL="1371600" rtl="1" algn="r">
              <a:lnSpc>
                <a:spcPct val="100000"/>
              </a:lnSpc>
              <a:spcBef>
                <a:spcPts val="220"/>
              </a:spcBef>
              <a:spcAft>
                <a:spcPts val="0"/>
              </a:spcAft>
              <a:buClr>
                <a:schemeClr val="accent2"/>
              </a:buClr>
              <a:buSzPts val="1100"/>
              <a:buNone/>
              <a:defRPr sz="1100"/>
            </a:lvl3pPr>
            <a:lvl4pPr indent="-228600" lvl="3" marL="1828800" rtl="1" algn="r">
              <a:lnSpc>
                <a:spcPct val="100000"/>
              </a:lnSpc>
              <a:spcBef>
                <a:spcPts val="180"/>
              </a:spcBef>
              <a:spcAft>
                <a:spcPts val="0"/>
              </a:spcAft>
              <a:buClr>
                <a:schemeClr val="accent2"/>
              </a:buClr>
              <a:buSzPts val="900"/>
              <a:buNone/>
              <a:defRPr sz="900"/>
            </a:lvl4pPr>
            <a:lvl5pPr indent="-228600" lvl="4" marL="2286000" rtl="1" algn="r">
              <a:lnSpc>
                <a:spcPct val="100000"/>
              </a:lnSpc>
              <a:spcBef>
                <a:spcPts val="180"/>
              </a:spcBef>
              <a:spcAft>
                <a:spcPts val="0"/>
              </a:spcAft>
              <a:buClr>
                <a:schemeClr val="accent2"/>
              </a:buClr>
              <a:buSzPts val="900"/>
              <a:buNone/>
              <a:defRPr sz="900"/>
            </a:lvl5pPr>
            <a:lvl6pPr indent="-228600" lvl="5" marL="2743200" rtl="1" algn="r">
              <a:lnSpc>
                <a:spcPct val="100000"/>
              </a:lnSpc>
              <a:spcBef>
                <a:spcPts val="180"/>
              </a:spcBef>
              <a:spcAft>
                <a:spcPts val="0"/>
              </a:spcAft>
              <a:buClr>
                <a:srgbClr val="969696"/>
              </a:buClr>
              <a:buSzPts val="900"/>
              <a:buFont typeface="Arial"/>
              <a:buNone/>
              <a:defRPr sz="900"/>
            </a:lvl6pPr>
            <a:lvl7pPr indent="-228600" lvl="6" marL="3200400" rtl="1" algn="r">
              <a:lnSpc>
                <a:spcPct val="100000"/>
              </a:lnSpc>
              <a:spcBef>
                <a:spcPts val="180"/>
              </a:spcBef>
              <a:spcAft>
                <a:spcPts val="0"/>
              </a:spcAft>
              <a:buClr>
                <a:srgbClr val="969696"/>
              </a:buClr>
              <a:buSzPts val="900"/>
              <a:buFont typeface="Arial"/>
              <a:buNone/>
              <a:defRPr sz="900"/>
            </a:lvl7pPr>
            <a:lvl8pPr indent="-228600" lvl="7" marL="3657600" rtl="1" algn="r">
              <a:lnSpc>
                <a:spcPct val="100000"/>
              </a:lnSpc>
              <a:spcBef>
                <a:spcPts val="180"/>
              </a:spcBef>
              <a:spcAft>
                <a:spcPts val="0"/>
              </a:spcAft>
              <a:buClr>
                <a:srgbClr val="969696"/>
              </a:buClr>
              <a:buSzPts val="900"/>
              <a:buFont typeface="Arial"/>
              <a:buNone/>
              <a:defRPr sz="900"/>
            </a:lvl8pPr>
            <a:lvl9pPr indent="-228600" lvl="8" marL="4114800" rtl="1" algn="r">
              <a:lnSpc>
                <a:spcPct val="100000"/>
              </a:lnSpc>
              <a:spcBef>
                <a:spcPts val="180"/>
              </a:spcBef>
              <a:spcAft>
                <a:spcPts val="0"/>
              </a:spcAft>
              <a:buClr>
                <a:srgbClr val="969696"/>
              </a:buClr>
              <a:buSzPts val="900"/>
              <a:buFont typeface="Arial"/>
              <a:buNone/>
              <a:defRPr sz="900"/>
            </a:lvl9pPr>
          </a:lstStyle>
          <a:p/>
        </p:txBody>
      </p:sp>
      <p:sp>
        <p:nvSpPr>
          <p:cNvPr id="104" name="Google Shape;104;p10"/>
          <p:cNvSpPr txBox="1"/>
          <p:nvPr>
            <p:ph idx="10" type="dt"/>
          </p:nvPr>
        </p:nvSpPr>
        <p:spPr>
          <a:xfrm>
            <a:off x="8737600" y="6245226"/>
            <a:ext cx="2844800" cy="476251"/>
          </a:xfrm>
          <a:prstGeom prst="rect">
            <a:avLst/>
          </a:prstGeom>
          <a:noFill/>
          <a:ln>
            <a:noFill/>
          </a:ln>
        </p:spPr>
        <p:txBody>
          <a:bodyPr anchorCtr="0" anchor="t" bIns="45675" lIns="91375" spcFirstLastPara="1" rIns="91375" wrap="square" tIns="45675">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10"/>
          <p:cNvSpPr txBox="1"/>
          <p:nvPr>
            <p:ph idx="11" type="ftr"/>
          </p:nvPr>
        </p:nvSpPr>
        <p:spPr>
          <a:xfrm>
            <a:off x="4165600" y="6245226"/>
            <a:ext cx="3860800" cy="476251"/>
          </a:xfrm>
          <a:prstGeom prst="rect">
            <a:avLst/>
          </a:prstGeom>
          <a:noFill/>
          <a:ln>
            <a:noFill/>
          </a:ln>
        </p:spPr>
        <p:txBody>
          <a:bodyPr anchorCtr="0" anchor="t" bIns="45675" lIns="91375" spcFirstLastPara="1" rIns="91375" wrap="square" tIns="45675">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10"/>
          <p:cNvSpPr txBox="1"/>
          <p:nvPr>
            <p:ph idx="12" type="sldNum"/>
          </p:nvPr>
        </p:nvSpPr>
        <p:spPr>
          <a:xfrm>
            <a:off x="609600" y="6245226"/>
            <a:ext cx="2844800" cy="476251"/>
          </a:xfrm>
          <a:prstGeom prst="rect">
            <a:avLst/>
          </a:prstGeom>
          <a:noFill/>
          <a:ln>
            <a:noFill/>
          </a:ln>
        </p:spPr>
        <p:txBody>
          <a:bodyPr anchorCtr="0" anchor="t" bIns="45675" lIns="91375" spcFirstLastPara="1" rIns="91375" wrap="square" tIns="45675">
            <a:noAutofit/>
          </a:bodyPr>
          <a:lstStyle>
            <a:lvl1pPr indent="0" lvl="0"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107" name="Shape 107"/>
        <p:cNvGrpSpPr/>
        <p:nvPr/>
      </p:nvGrpSpPr>
      <p:grpSpPr>
        <a:xfrm>
          <a:off x="0" y="0"/>
          <a:ext cx="0" cy="0"/>
          <a:chOff x="0" y="0"/>
          <a:chExt cx="0" cy="0"/>
        </a:xfrm>
      </p:grpSpPr>
      <p:sp>
        <p:nvSpPr>
          <p:cNvPr id="108" name="Google Shape;108;p11"/>
          <p:cNvSpPr txBox="1"/>
          <p:nvPr>
            <p:ph type="title"/>
          </p:nvPr>
        </p:nvSpPr>
        <p:spPr>
          <a:xfrm>
            <a:off x="2389554" y="4800602"/>
            <a:ext cx="7315200" cy="566739"/>
          </a:xfrm>
          <a:prstGeom prst="rect">
            <a:avLst/>
          </a:prstGeom>
          <a:noFill/>
          <a:ln>
            <a:noFill/>
          </a:ln>
        </p:spPr>
        <p:txBody>
          <a:bodyPr anchorCtr="0" anchor="b" bIns="45675" lIns="91375" spcFirstLastPara="1" rIns="91375" wrap="square" tIns="45675">
            <a:noAutofit/>
          </a:bodyPr>
          <a:lstStyle>
            <a:lvl1pPr lvl="0" rtl="1" algn="r">
              <a:lnSpc>
                <a:spcPct val="100000"/>
              </a:lnSpc>
              <a:spcBef>
                <a:spcPts val="0"/>
              </a:spcBef>
              <a:spcAft>
                <a:spcPts val="0"/>
              </a:spcAft>
              <a:buSzPts val="1400"/>
              <a:buNone/>
              <a:defRPr b="1" sz="2000"/>
            </a:lvl1pPr>
            <a:lvl2pPr lvl="1" rtl="1" algn="ctr">
              <a:lnSpc>
                <a:spcPct val="100000"/>
              </a:lnSpc>
              <a:spcBef>
                <a:spcPts val="0"/>
              </a:spcBef>
              <a:spcAft>
                <a:spcPts val="0"/>
              </a:spcAft>
              <a:buSzPts val="1400"/>
              <a:buNone/>
              <a:defRPr/>
            </a:lvl2pPr>
            <a:lvl3pPr lvl="2" rtl="1" algn="ctr">
              <a:lnSpc>
                <a:spcPct val="100000"/>
              </a:lnSpc>
              <a:spcBef>
                <a:spcPts val="0"/>
              </a:spcBef>
              <a:spcAft>
                <a:spcPts val="0"/>
              </a:spcAft>
              <a:buSzPts val="1400"/>
              <a:buNone/>
              <a:defRPr/>
            </a:lvl3pPr>
            <a:lvl4pPr lvl="3" rtl="1" algn="ctr">
              <a:lnSpc>
                <a:spcPct val="100000"/>
              </a:lnSpc>
              <a:spcBef>
                <a:spcPts val="0"/>
              </a:spcBef>
              <a:spcAft>
                <a:spcPts val="0"/>
              </a:spcAft>
              <a:buSzPts val="1400"/>
              <a:buNone/>
              <a:defRPr/>
            </a:lvl4pPr>
            <a:lvl5pPr lvl="4" rtl="1" algn="ctr">
              <a:lnSpc>
                <a:spcPct val="100000"/>
              </a:lnSpc>
              <a:spcBef>
                <a:spcPts val="0"/>
              </a:spcBef>
              <a:spcAft>
                <a:spcPts val="0"/>
              </a:spcAft>
              <a:buSzPts val="1400"/>
              <a:buNone/>
              <a:defRPr/>
            </a:lvl5pPr>
            <a:lvl6pPr lvl="5" rtl="1" algn="ctr">
              <a:lnSpc>
                <a:spcPct val="100000"/>
              </a:lnSpc>
              <a:spcBef>
                <a:spcPts val="0"/>
              </a:spcBef>
              <a:spcAft>
                <a:spcPts val="0"/>
              </a:spcAft>
              <a:buSzPts val="1400"/>
              <a:buNone/>
              <a:defRPr/>
            </a:lvl6pPr>
            <a:lvl7pPr lvl="6" rtl="1" algn="ctr">
              <a:lnSpc>
                <a:spcPct val="100000"/>
              </a:lnSpc>
              <a:spcBef>
                <a:spcPts val="0"/>
              </a:spcBef>
              <a:spcAft>
                <a:spcPts val="0"/>
              </a:spcAft>
              <a:buSzPts val="1400"/>
              <a:buNone/>
              <a:defRPr/>
            </a:lvl7pPr>
            <a:lvl8pPr lvl="7" rtl="1" algn="ctr">
              <a:lnSpc>
                <a:spcPct val="100000"/>
              </a:lnSpc>
              <a:spcBef>
                <a:spcPts val="0"/>
              </a:spcBef>
              <a:spcAft>
                <a:spcPts val="0"/>
              </a:spcAft>
              <a:buSzPts val="1400"/>
              <a:buNone/>
              <a:defRPr/>
            </a:lvl8pPr>
            <a:lvl9pPr lvl="8" rtl="1" algn="ctr">
              <a:lnSpc>
                <a:spcPct val="100000"/>
              </a:lnSpc>
              <a:spcBef>
                <a:spcPts val="0"/>
              </a:spcBef>
              <a:spcAft>
                <a:spcPts val="0"/>
              </a:spcAft>
              <a:buSzPts val="1400"/>
              <a:buNone/>
              <a:defRPr/>
            </a:lvl9pPr>
          </a:lstStyle>
          <a:p/>
        </p:txBody>
      </p:sp>
      <p:sp>
        <p:nvSpPr>
          <p:cNvPr id="109" name="Google Shape;109;p11"/>
          <p:cNvSpPr/>
          <p:nvPr>
            <p:ph idx="2" type="pic"/>
          </p:nvPr>
        </p:nvSpPr>
        <p:spPr>
          <a:xfrm>
            <a:off x="2389554" y="612775"/>
            <a:ext cx="7315200" cy="4114800"/>
          </a:xfrm>
          <a:prstGeom prst="rect">
            <a:avLst/>
          </a:prstGeom>
          <a:noFill/>
          <a:ln>
            <a:noFill/>
          </a:ln>
        </p:spPr>
      </p:sp>
      <p:sp>
        <p:nvSpPr>
          <p:cNvPr id="110" name="Google Shape;110;p11"/>
          <p:cNvSpPr txBox="1"/>
          <p:nvPr>
            <p:ph idx="1" type="body"/>
          </p:nvPr>
        </p:nvSpPr>
        <p:spPr>
          <a:xfrm>
            <a:off x="2389554" y="5367344"/>
            <a:ext cx="7315200" cy="804863"/>
          </a:xfrm>
          <a:prstGeom prst="rect">
            <a:avLst/>
          </a:prstGeom>
          <a:noFill/>
          <a:ln>
            <a:noFill/>
          </a:ln>
        </p:spPr>
        <p:txBody>
          <a:bodyPr anchorCtr="0" anchor="t" bIns="45675" lIns="91375" spcFirstLastPara="1" rIns="91375" wrap="square" tIns="45675">
            <a:noAutofit/>
          </a:bodyPr>
          <a:lstStyle>
            <a:lvl1pPr indent="-228600" lvl="0" marL="457200" rtl="1" algn="r">
              <a:lnSpc>
                <a:spcPct val="100000"/>
              </a:lnSpc>
              <a:spcBef>
                <a:spcPts val="280"/>
              </a:spcBef>
              <a:spcAft>
                <a:spcPts val="0"/>
              </a:spcAft>
              <a:buClr>
                <a:schemeClr val="accent2"/>
              </a:buClr>
              <a:buSzPts val="1400"/>
              <a:buNone/>
              <a:defRPr sz="1400"/>
            </a:lvl1pPr>
            <a:lvl2pPr indent="-228600" lvl="1" marL="914400" rtl="1" algn="r">
              <a:lnSpc>
                <a:spcPct val="100000"/>
              </a:lnSpc>
              <a:spcBef>
                <a:spcPts val="240"/>
              </a:spcBef>
              <a:spcAft>
                <a:spcPts val="0"/>
              </a:spcAft>
              <a:buClr>
                <a:schemeClr val="accent2"/>
              </a:buClr>
              <a:buSzPts val="1200"/>
              <a:buNone/>
              <a:defRPr sz="1200"/>
            </a:lvl2pPr>
            <a:lvl3pPr indent="-228600" lvl="2" marL="1371600" rtl="1" algn="r">
              <a:lnSpc>
                <a:spcPct val="100000"/>
              </a:lnSpc>
              <a:spcBef>
                <a:spcPts val="220"/>
              </a:spcBef>
              <a:spcAft>
                <a:spcPts val="0"/>
              </a:spcAft>
              <a:buClr>
                <a:schemeClr val="accent2"/>
              </a:buClr>
              <a:buSzPts val="1100"/>
              <a:buNone/>
              <a:defRPr sz="1100"/>
            </a:lvl3pPr>
            <a:lvl4pPr indent="-228600" lvl="3" marL="1828800" rtl="1" algn="r">
              <a:lnSpc>
                <a:spcPct val="100000"/>
              </a:lnSpc>
              <a:spcBef>
                <a:spcPts val="180"/>
              </a:spcBef>
              <a:spcAft>
                <a:spcPts val="0"/>
              </a:spcAft>
              <a:buClr>
                <a:schemeClr val="accent2"/>
              </a:buClr>
              <a:buSzPts val="900"/>
              <a:buNone/>
              <a:defRPr sz="900"/>
            </a:lvl4pPr>
            <a:lvl5pPr indent="-228600" lvl="4" marL="2286000" rtl="1" algn="r">
              <a:lnSpc>
                <a:spcPct val="100000"/>
              </a:lnSpc>
              <a:spcBef>
                <a:spcPts val="180"/>
              </a:spcBef>
              <a:spcAft>
                <a:spcPts val="0"/>
              </a:spcAft>
              <a:buClr>
                <a:schemeClr val="accent2"/>
              </a:buClr>
              <a:buSzPts val="900"/>
              <a:buNone/>
              <a:defRPr sz="900"/>
            </a:lvl5pPr>
            <a:lvl6pPr indent="-228600" lvl="5" marL="2743200" rtl="1" algn="r">
              <a:lnSpc>
                <a:spcPct val="100000"/>
              </a:lnSpc>
              <a:spcBef>
                <a:spcPts val="180"/>
              </a:spcBef>
              <a:spcAft>
                <a:spcPts val="0"/>
              </a:spcAft>
              <a:buClr>
                <a:srgbClr val="969696"/>
              </a:buClr>
              <a:buSzPts val="900"/>
              <a:buFont typeface="Arial"/>
              <a:buNone/>
              <a:defRPr sz="900"/>
            </a:lvl6pPr>
            <a:lvl7pPr indent="-228600" lvl="6" marL="3200400" rtl="1" algn="r">
              <a:lnSpc>
                <a:spcPct val="100000"/>
              </a:lnSpc>
              <a:spcBef>
                <a:spcPts val="180"/>
              </a:spcBef>
              <a:spcAft>
                <a:spcPts val="0"/>
              </a:spcAft>
              <a:buClr>
                <a:srgbClr val="969696"/>
              </a:buClr>
              <a:buSzPts val="900"/>
              <a:buFont typeface="Arial"/>
              <a:buNone/>
              <a:defRPr sz="900"/>
            </a:lvl7pPr>
            <a:lvl8pPr indent="-228600" lvl="7" marL="3657600" rtl="1" algn="r">
              <a:lnSpc>
                <a:spcPct val="100000"/>
              </a:lnSpc>
              <a:spcBef>
                <a:spcPts val="180"/>
              </a:spcBef>
              <a:spcAft>
                <a:spcPts val="0"/>
              </a:spcAft>
              <a:buClr>
                <a:srgbClr val="969696"/>
              </a:buClr>
              <a:buSzPts val="900"/>
              <a:buFont typeface="Arial"/>
              <a:buNone/>
              <a:defRPr sz="900"/>
            </a:lvl8pPr>
            <a:lvl9pPr indent="-228600" lvl="8" marL="4114800" rtl="1" algn="r">
              <a:lnSpc>
                <a:spcPct val="100000"/>
              </a:lnSpc>
              <a:spcBef>
                <a:spcPts val="180"/>
              </a:spcBef>
              <a:spcAft>
                <a:spcPts val="0"/>
              </a:spcAft>
              <a:buClr>
                <a:srgbClr val="969696"/>
              </a:buClr>
              <a:buSzPts val="900"/>
              <a:buFont typeface="Arial"/>
              <a:buNone/>
              <a:defRPr sz="900"/>
            </a:lvl9pPr>
          </a:lstStyle>
          <a:p/>
        </p:txBody>
      </p:sp>
      <p:sp>
        <p:nvSpPr>
          <p:cNvPr id="111" name="Google Shape;111;p11"/>
          <p:cNvSpPr txBox="1"/>
          <p:nvPr>
            <p:ph idx="10" type="dt"/>
          </p:nvPr>
        </p:nvSpPr>
        <p:spPr>
          <a:xfrm>
            <a:off x="8737600" y="6245226"/>
            <a:ext cx="2844800" cy="476251"/>
          </a:xfrm>
          <a:prstGeom prst="rect">
            <a:avLst/>
          </a:prstGeom>
          <a:noFill/>
          <a:ln>
            <a:noFill/>
          </a:ln>
        </p:spPr>
        <p:txBody>
          <a:bodyPr anchorCtr="0" anchor="t" bIns="45675" lIns="91375" spcFirstLastPara="1" rIns="91375" wrap="square" tIns="45675">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11"/>
          <p:cNvSpPr txBox="1"/>
          <p:nvPr>
            <p:ph idx="11" type="ftr"/>
          </p:nvPr>
        </p:nvSpPr>
        <p:spPr>
          <a:xfrm>
            <a:off x="4165600" y="6245226"/>
            <a:ext cx="3860800" cy="476251"/>
          </a:xfrm>
          <a:prstGeom prst="rect">
            <a:avLst/>
          </a:prstGeom>
          <a:noFill/>
          <a:ln>
            <a:noFill/>
          </a:ln>
        </p:spPr>
        <p:txBody>
          <a:bodyPr anchorCtr="0" anchor="t" bIns="45675" lIns="91375" spcFirstLastPara="1" rIns="91375" wrap="square" tIns="45675">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11"/>
          <p:cNvSpPr txBox="1"/>
          <p:nvPr>
            <p:ph idx="12" type="sldNum"/>
          </p:nvPr>
        </p:nvSpPr>
        <p:spPr>
          <a:xfrm>
            <a:off x="609600" y="6245226"/>
            <a:ext cx="2844800" cy="476251"/>
          </a:xfrm>
          <a:prstGeom prst="rect">
            <a:avLst/>
          </a:prstGeom>
          <a:noFill/>
          <a:ln>
            <a:noFill/>
          </a:ln>
        </p:spPr>
        <p:txBody>
          <a:bodyPr anchorCtr="0" anchor="t" bIns="45675" lIns="91375" spcFirstLastPara="1" rIns="91375" wrap="square" tIns="45675">
            <a:noAutofit/>
          </a:bodyPr>
          <a:lstStyle>
            <a:lvl1pPr indent="0" lvl="0"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114" name="Shape 114"/>
        <p:cNvGrpSpPr/>
        <p:nvPr/>
      </p:nvGrpSpPr>
      <p:grpSpPr>
        <a:xfrm>
          <a:off x="0" y="0"/>
          <a:ext cx="0" cy="0"/>
          <a:chOff x="0" y="0"/>
          <a:chExt cx="0" cy="0"/>
        </a:xfrm>
      </p:grpSpPr>
      <p:sp>
        <p:nvSpPr>
          <p:cNvPr id="115" name="Google Shape;115;p12"/>
          <p:cNvSpPr txBox="1"/>
          <p:nvPr>
            <p:ph type="title"/>
          </p:nvPr>
        </p:nvSpPr>
        <p:spPr>
          <a:xfrm>
            <a:off x="980831" y="381000"/>
            <a:ext cx="10972800" cy="1143001"/>
          </a:xfrm>
          <a:prstGeom prst="rect">
            <a:avLst/>
          </a:prstGeom>
          <a:noFill/>
          <a:ln>
            <a:noFill/>
          </a:ln>
        </p:spPr>
        <p:txBody>
          <a:bodyPr anchorCtr="0" anchor="ctr" bIns="45675" lIns="91375" spcFirstLastPara="1" rIns="91375" wrap="square" tIns="45675">
            <a:noAutofit/>
          </a:bodyPr>
          <a:lstStyle>
            <a:lvl1pPr lvl="0" rtl="1" algn="ctr">
              <a:lnSpc>
                <a:spcPct val="100000"/>
              </a:lnSpc>
              <a:spcBef>
                <a:spcPts val="0"/>
              </a:spcBef>
              <a:spcAft>
                <a:spcPts val="0"/>
              </a:spcAft>
              <a:buSzPts val="1400"/>
              <a:buNone/>
              <a:defRPr/>
            </a:lvl1pPr>
            <a:lvl2pPr lvl="1" rtl="1" algn="ctr">
              <a:lnSpc>
                <a:spcPct val="100000"/>
              </a:lnSpc>
              <a:spcBef>
                <a:spcPts val="0"/>
              </a:spcBef>
              <a:spcAft>
                <a:spcPts val="0"/>
              </a:spcAft>
              <a:buSzPts val="1400"/>
              <a:buNone/>
              <a:defRPr/>
            </a:lvl2pPr>
            <a:lvl3pPr lvl="2" rtl="1" algn="ctr">
              <a:lnSpc>
                <a:spcPct val="100000"/>
              </a:lnSpc>
              <a:spcBef>
                <a:spcPts val="0"/>
              </a:spcBef>
              <a:spcAft>
                <a:spcPts val="0"/>
              </a:spcAft>
              <a:buSzPts val="1400"/>
              <a:buNone/>
              <a:defRPr/>
            </a:lvl3pPr>
            <a:lvl4pPr lvl="3" rtl="1" algn="ctr">
              <a:lnSpc>
                <a:spcPct val="100000"/>
              </a:lnSpc>
              <a:spcBef>
                <a:spcPts val="0"/>
              </a:spcBef>
              <a:spcAft>
                <a:spcPts val="0"/>
              </a:spcAft>
              <a:buSzPts val="1400"/>
              <a:buNone/>
              <a:defRPr/>
            </a:lvl4pPr>
            <a:lvl5pPr lvl="4" rtl="1" algn="ctr">
              <a:lnSpc>
                <a:spcPct val="100000"/>
              </a:lnSpc>
              <a:spcBef>
                <a:spcPts val="0"/>
              </a:spcBef>
              <a:spcAft>
                <a:spcPts val="0"/>
              </a:spcAft>
              <a:buSzPts val="1400"/>
              <a:buNone/>
              <a:defRPr/>
            </a:lvl5pPr>
            <a:lvl6pPr lvl="5" rtl="1" algn="ctr">
              <a:lnSpc>
                <a:spcPct val="100000"/>
              </a:lnSpc>
              <a:spcBef>
                <a:spcPts val="0"/>
              </a:spcBef>
              <a:spcAft>
                <a:spcPts val="0"/>
              </a:spcAft>
              <a:buSzPts val="1400"/>
              <a:buNone/>
              <a:defRPr/>
            </a:lvl6pPr>
            <a:lvl7pPr lvl="6" rtl="1" algn="ctr">
              <a:lnSpc>
                <a:spcPct val="100000"/>
              </a:lnSpc>
              <a:spcBef>
                <a:spcPts val="0"/>
              </a:spcBef>
              <a:spcAft>
                <a:spcPts val="0"/>
              </a:spcAft>
              <a:buSzPts val="1400"/>
              <a:buNone/>
              <a:defRPr/>
            </a:lvl7pPr>
            <a:lvl8pPr lvl="7" rtl="1" algn="ctr">
              <a:lnSpc>
                <a:spcPct val="100000"/>
              </a:lnSpc>
              <a:spcBef>
                <a:spcPts val="0"/>
              </a:spcBef>
              <a:spcAft>
                <a:spcPts val="0"/>
              </a:spcAft>
              <a:buSzPts val="1400"/>
              <a:buNone/>
              <a:defRPr/>
            </a:lvl8pPr>
            <a:lvl9pPr lvl="8" rtl="1" algn="ctr">
              <a:lnSpc>
                <a:spcPct val="100000"/>
              </a:lnSpc>
              <a:spcBef>
                <a:spcPts val="0"/>
              </a:spcBef>
              <a:spcAft>
                <a:spcPts val="0"/>
              </a:spcAft>
              <a:buSzPts val="1400"/>
              <a:buNone/>
              <a:defRPr/>
            </a:lvl9pPr>
          </a:lstStyle>
          <a:p/>
        </p:txBody>
      </p:sp>
      <p:sp>
        <p:nvSpPr>
          <p:cNvPr id="116" name="Google Shape;116;p12"/>
          <p:cNvSpPr txBox="1"/>
          <p:nvPr>
            <p:ph idx="1" type="body"/>
          </p:nvPr>
        </p:nvSpPr>
        <p:spPr>
          <a:xfrm rot="5400000">
            <a:off x="4204249" y="-1601787"/>
            <a:ext cx="4525963" cy="10972800"/>
          </a:xfrm>
          <a:prstGeom prst="rect">
            <a:avLst/>
          </a:prstGeom>
          <a:noFill/>
          <a:ln>
            <a:noFill/>
          </a:ln>
        </p:spPr>
        <p:txBody>
          <a:bodyPr anchorCtr="0" anchor="t" bIns="45675" lIns="91375" spcFirstLastPara="1" rIns="91375" wrap="square" tIns="45675">
            <a:noAutofit/>
          </a:bodyPr>
          <a:lstStyle>
            <a:lvl1pPr indent="-342900" lvl="0" marL="457200" rtl="1" algn="r">
              <a:lnSpc>
                <a:spcPct val="100000"/>
              </a:lnSpc>
              <a:spcBef>
                <a:spcPts val="360"/>
              </a:spcBef>
              <a:spcAft>
                <a:spcPts val="0"/>
              </a:spcAft>
              <a:buClr>
                <a:schemeClr val="accent2"/>
              </a:buClr>
              <a:buSzPts val="1800"/>
              <a:buChar char="•"/>
              <a:defRPr/>
            </a:lvl1pPr>
            <a:lvl2pPr indent="-342900" lvl="1" marL="914400" rtl="1" algn="r">
              <a:lnSpc>
                <a:spcPct val="100000"/>
              </a:lnSpc>
              <a:spcBef>
                <a:spcPts val="360"/>
              </a:spcBef>
              <a:spcAft>
                <a:spcPts val="0"/>
              </a:spcAft>
              <a:buClr>
                <a:schemeClr val="accent2"/>
              </a:buClr>
              <a:buSzPts val="1800"/>
              <a:buChar char="•"/>
              <a:defRPr/>
            </a:lvl2pPr>
            <a:lvl3pPr indent="-342900" lvl="2" marL="1371600" rtl="1" algn="r">
              <a:lnSpc>
                <a:spcPct val="100000"/>
              </a:lnSpc>
              <a:spcBef>
                <a:spcPts val="360"/>
              </a:spcBef>
              <a:spcAft>
                <a:spcPts val="0"/>
              </a:spcAft>
              <a:buClr>
                <a:schemeClr val="accent2"/>
              </a:buClr>
              <a:buSzPts val="1800"/>
              <a:buChar char="•"/>
              <a:defRPr/>
            </a:lvl3pPr>
            <a:lvl4pPr indent="-342900" lvl="3" marL="1828800" rtl="1" algn="r">
              <a:lnSpc>
                <a:spcPct val="100000"/>
              </a:lnSpc>
              <a:spcBef>
                <a:spcPts val="360"/>
              </a:spcBef>
              <a:spcAft>
                <a:spcPts val="0"/>
              </a:spcAft>
              <a:buClr>
                <a:schemeClr val="accent2"/>
              </a:buClr>
              <a:buSzPts val="1800"/>
              <a:buChar char="•"/>
              <a:defRPr/>
            </a:lvl4pPr>
            <a:lvl5pPr indent="-342900" lvl="4" marL="2286000" rtl="1" algn="r">
              <a:lnSpc>
                <a:spcPct val="100000"/>
              </a:lnSpc>
              <a:spcBef>
                <a:spcPts val="360"/>
              </a:spcBef>
              <a:spcAft>
                <a:spcPts val="0"/>
              </a:spcAft>
              <a:buClr>
                <a:schemeClr val="accent2"/>
              </a:buClr>
              <a:buSzPts val="1800"/>
              <a:buChar char="•"/>
              <a:defRPr/>
            </a:lvl5pPr>
            <a:lvl6pPr indent="-342900" lvl="5" marL="2743200" rtl="1" algn="r">
              <a:lnSpc>
                <a:spcPct val="100000"/>
              </a:lnSpc>
              <a:spcBef>
                <a:spcPts val="360"/>
              </a:spcBef>
              <a:spcAft>
                <a:spcPts val="0"/>
              </a:spcAft>
              <a:buClr>
                <a:srgbClr val="969696"/>
              </a:buClr>
              <a:buSzPts val="1800"/>
              <a:buChar char="•"/>
              <a:defRPr/>
            </a:lvl6pPr>
            <a:lvl7pPr indent="-342900" lvl="6" marL="3200400" rtl="1" algn="r">
              <a:lnSpc>
                <a:spcPct val="100000"/>
              </a:lnSpc>
              <a:spcBef>
                <a:spcPts val="360"/>
              </a:spcBef>
              <a:spcAft>
                <a:spcPts val="0"/>
              </a:spcAft>
              <a:buClr>
                <a:srgbClr val="969696"/>
              </a:buClr>
              <a:buSzPts val="1800"/>
              <a:buChar char="•"/>
              <a:defRPr/>
            </a:lvl7pPr>
            <a:lvl8pPr indent="-342900" lvl="7" marL="3657600" rtl="1" algn="r">
              <a:lnSpc>
                <a:spcPct val="100000"/>
              </a:lnSpc>
              <a:spcBef>
                <a:spcPts val="360"/>
              </a:spcBef>
              <a:spcAft>
                <a:spcPts val="0"/>
              </a:spcAft>
              <a:buClr>
                <a:srgbClr val="969696"/>
              </a:buClr>
              <a:buSzPts val="1800"/>
              <a:buChar char="•"/>
              <a:defRPr/>
            </a:lvl8pPr>
            <a:lvl9pPr indent="-342900" lvl="8" marL="4114800" rtl="1" algn="r">
              <a:lnSpc>
                <a:spcPct val="100000"/>
              </a:lnSpc>
              <a:spcBef>
                <a:spcPts val="360"/>
              </a:spcBef>
              <a:spcAft>
                <a:spcPts val="0"/>
              </a:spcAft>
              <a:buClr>
                <a:srgbClr val="969696"/>
              </a:buClr>
              <a:buSzPts val="1800"/>
              <a:buChar char="•"/>
              <a:defRPr/>
            </a:lvl9pPr>
          </a:lstStyle>
          <a:p/>
        </p:txBody>
      </p:sp>
      <p:sp>
        <p:nvSpPr>
          <p:cNvPr id="117" name="Google Shape;117;p12"/>
          <p:cNvSpPr txBox="1"/>
          <p:nvPr>
            <p:ph idx="10" type="dt"/>
          </p:nvPr>
        </p:nvSpPr>
        <p:spPr>
          <a:xfrm>
            <a:off x="8737600" y="6245226"/>
            <a:ext cx="2844800" cy="476251"/>
          </a:xfrm>
          <a:prstGeom prst="rect">
            <a:avLst/>
          </a:prstGeom>
          <a:noFill/>
          <a:ln>
            <a:noFill/>
          </a:ln>
        </p:spPr>
        <p:txBody>
          <a:bodyPr anchorCtr="0" anchor="t" bIns="45675" lIns="91375" spcFirstLastPara="1" rIns="91375" wrap="square" tIns="45675">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12"/>
          <p:cNvSpPr txBox="1"/>
          <p:nvPr>
            <p:ph idx="11" type="ftr"/>
          </p:nvPr>
        </p:nvSpPr>
        <p:spPr>
          <a:xfrm>
            <a:off x="4165600" y="6245226"/>
            <a:ext cx="3860800" cy="476251"/>
          </a:xfrm>
          <a:prstGeom prst="rect">
            <a:avLst/>
          </a:prstGeom>
          <a:noFill/>
          <a:ln>
            <a:noFill/>
          </a:ln>
        </p:spPr>
        <p:txBody>
          <a:bodyPr anchorCtr="0" anchor="t" bIns="45675" lIns="91375" spcFirstLastPara="1" rIns="91375" wrap="square" tIns="45675">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12"/>
          <p:cNvSpPr txBox="1"/>
          <p:nvPr>
            <p:ph idx="12" type="sldNum"/>
          </p:nvPr>
        </p:nvSpPr>
        <p:spPr>
          <a:xfrm>
            <a:off x="609600" y="6245226"/>
            <a:ext cx="2844800" cy="476251"/>
          </a:xfrm>
          <a:prstGeom prst="rect">
            <a:avLst/>
          </a:prstGeom>
          <a:noFill/>
          <a:ln>
            <a:noFill/>
          </a:ln>
        </p:spPr>
        <p:txBody>
          <a:bodyPr anchorCtr="0" anchor="t" bIns="45675" lIns="91375" spcFirstLastPara="1" rIns="91375" wrap="square" tIns="45675">
            <a:noAutofit/>
          </a:bodyPr>
          <a:lstStyle>
            <a:lvl1pPr indent="0" lvl="0"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120" name="Shape 120"/>
        <p:cNvGrpSpPr/>
        <p:nvPr/>
      </p:nvGrpSpPr>
      <p:grpSpPr>
        <a:xfrm>
          <a:off x="0" y="0"/>
          <a:ext cx="0" cy="0"/>
          <a:chOff x="0" y="0"/>
          <a:chExt cx="0" cy="0"/>
        </a:xfrm>
      </p:grpSpPr>
      <p:sp>
        <p:nvSpPr>
          <p:cNvPr id="121" name="Google Shape;121;p13"/>
          <p:cNvSpPr txBox="1"/>
          <p:nvPr>
            <p:ph type="title"/>
          </p:nvPr>
        </p:nvSpPr>
        <p:spPr>
          <a:xfrm rot="5400000">
            <a:off x="7382424" y="1727993"/>
            <a:ext cx="6399213" cy="2743200"/>
          </a:xfrm>
          <a:prstGeom prst="rect">
            <a:avLst/>
          </a:prstGeom>
          <a:noFill/>
          <a:ln>
            <a:noFill/>
          </a:ln>
        </p:spPr>
        <p:txBody>
          <a:bodyPr anchorCtr="0" anchor="ctr" bIns="45675" lIns="91375" spcFirstLastPara="1" rIns="91375" wrap="square" tIns="45675">
            <a:noAutofit/>
          </a:bodyPr>
          <a:lstStyle>
            <a:lvl1pPr lvl="0" rtl="1" algn="ctr">
              <a:lnSpc>
                <a:spcPct val="100000"/>
              </a:lnSpc>
              <a:spcBef>
                <a:spcPts val="0"/>
              </a:spcBef>
              <a:spcAft>
                <a:spcPts val="0"/>
              </a:spcAft>
              <a:buSzPts val="1400"/>
              <a:buNone/>
              <a:defRPr/>
            </a:lvl1pPr>
            <a:lvl2pPr lvl="1" rtl="1" algn="ctr">
              <a:lnSpc>
                <a:spcPct val="100000"/>
              </a:lnSpc>
              <a:spcBef>
                <a:spcPts val="0"/>
              </a:spcBef>
              <a:spcAft>
                <a:spcPts val="0"/>
              </a:spcAft>
              <a:buSzPts val="1400"/>
              <a:buNone/>
              <a:defRPr/>
            </a:lvl2pPr>
            <a:lvl3pPr lvl="2" rtl="1" algn="ctr">
              <a:lnSpc>
                <a:spcPct val="100000"/>
              </a:lnSpc>
              <a:spcBef>
                <a:spcPts val="0"/>
              </a:spcBef>
              <a:spcAft>
                <a:spcPts val="0"/>
              </a:spcAft>
              <a:buSzPts val="1400"/>
              <a:buNone/>
              <a:defRPr/>
            </a:lvl3pPr>
            <a:lvl4pPr lvl="3" rtl="1" algn="ctr">
              <a:lnSpc>
                <a:spcPct val="100000"/>
              </a:lnSpc>
              <a:spcBef>
                <a:spcPts val="0"/>
              </a:spcBef>
              <a:spcAft>
                <a:spcPts val="0"/>
              </a:spcAft>
              <a:buSzPts val="1400"/>
              <a:buNone/>
              <a:defRPr/>
            </a:lvl4pPr>
            <a:lvl5pPr lvl="4" rtl="1" algn="ctr">
              <a:lnSpc>
                <a:spcPct val="100000"/>
              </a:lnSpc>
              <a:spcBef>
                <a:spcPts val="0"/>
              </a:spcBef>
              <a:spcAft>
                <a:spcPts val="0"/>
              </a:spcAft>
              <a:buSzPts val="1400"/>
              <a:buNone/>
              <a:defRPr/>
            </a:lvl5pPr>
            <a:lvl6pPr lvl="5" rtl="1" algn="ctr">
              <a:lnSpc>
                <a:spcPct val="100000"/>
              </a:lnSpc>
              <a:spcBef>
                <a:spcPts val="0"/>
              </a:spcBef>
              <a:spcAft>
                <a:spcPts val="0"/>
              </a:spcAft>
              <a:buSzPts val="1400"/>
              <a:buNone/>
              <a:defRPr/>
            </a:lvl6pPr>
            <a:lvl7pPr lvl="6" rtl="1" algn="ctr">
              <a:lnSpc>
                <a:spcPct val="100000"/>
              </a:lnSpc>
              <a:spcBef>
                <a:spcPts val="0"/>
              </a:spcBef>
              <a:spcAft>
                <a:spcPts val="0"/>
              </a:spcAft>
              <a:buSzPts val="1400"/>
              <a:buNone/>
              <a:defRPr/>
            </a:lvl7pPr>
            <a:lvl8pPr lvl="7" rtl="1" algn="ctr">
              <a:lnSpc>
                <a:spcPct val="100000"/>
              </a:lnSpc>
              <a:spcBef>
                <a:spcPts val="0"/>
              </a:spcBef>
              <a:spcAft>
                <a:spcPts val="0"/>
              </a:spcAft>
              <a:buSzPts val="1400"/>
              <a:buNone/>
              <a:defRPr/>
            </a:lvl8pPr>
            <a:lvl9pPr lvl="8" rtl="1" algn="ctr">
              <a:lnSpc>
                <a:spcPct val="100000"/>
              </a:lnSpc>
              <a:spcBef>
                <a:spcPts val="0"/>
              </a:spcBef>
              <a:spcAft>
                <a:spcPts val="0"/>
              </a:spcAft>
              <a:buSzPts val="1400"/>
              <a:buNone/>
              <a:defRPr/>
            </a:lvl9pPr>
          </a:lstStyle>
          <a:p/>
        </p:txBody>
      </p:sp>
      <p:sp>
        <p:nvSpPr>
          <p:cNvPr id="122" name="Google Shape;122;p13"/>
          <p:cNvSpPr txBox="1"/>
          <p:nvPr>
            <p:ph idx="1" type="body"/>
          </p:nvPr>
        </p:nvSpPr>
        <p:spPr>
          <a:xfrm rot="5400000">
            <a:off x="1802240" y="-921422"/>
            <a:ext cx="6399213" cy="8042031"/>
          </a:xfrm>
          <a:prstGeom prst="rect">
            <a:avLst/>
          </a:prstGeom>
          <a:noFill/>
          <a:ln>
            <a:noFill/>
          </a:ln>
        </p:spPr>
        <p:txBody>
          <a:bodyPr anchorCtr="0" anchor="t" bIns="45675" lIns="91375" spcFirstLastPara="1" rIns="91375" wrap="square" tIns="45675">
            <a:noAutofit/>
          </a:bodyPr>
          <a:lstStyle>
            <a:lvl1pPr indent="-342900" lvl="0" marL="457200" rtl="1" algn="r">
              <a:lnSpc>
                <a:spcPct val="100000"/>
              </a:lnSpc>
              <a:spcBef>
                <a:spcPts val="360"/>
              </a:spcBef>
              <a:spcAft>
                <a:spcPts val="0"/>
              </a:spcAft>
              <a:buClr>
                <a:schemeClr val="accent2"/>
              </a:buClr>
              <a:buSzPts val="1800"/>
              <a:buChar char="•"/>
              <a:defRPr/>
            </a:lvl1pPr>
            <a:lvl2pPr indent="-342900" lvl="1" marL="914400" rtl="1" algn="r">
              <a:lnSpc>
                <a:spcPct val="100000"/>
              </a:lnSpc>
              <a:spcBef>
                <a:spcPts val="360"/>
              </a:spcBef>
              <a:spcAft>
                <a:spcPts val="0"/>
              </a:spcAft>
              <a:buClr>
                <a:schemeClr val="accent2"/>
              </a:buClr>
              <a:buSzPts val="1800"/>
              <a:buChar char="•"/>
              <a:defRPr/>
            </a:lvl2pPr>
            <a:lvl3pPr indent="-342900" lvl="2" marL="1371600" rtl="1" algn="r">
              <a:lnSpc>
                <a:spcPct val="100000"/>
              </a:lnSpc>
              <a:spcBef>
                <a:spcPts val="360"/>
              </a:spcBef>
              <a:spcAft>
                <a:spcPts val="0"/>
              </a:spcAft>
              <a:buClr>
                <a:schemeClr val="accent2"/>
              </a:buClr>
              <a:buSzPts val="1800"/>
              <a:buChar char="•"/>
              <a:defRPr/>
            </a:lvl3pPr>
            <a:lvl4pPr indent="-342900" lvl="3" marL="1828800" rtl="1" algn="r">
              <a:lnSpc>
                <a:spcPct val="100000"/>
              </a:lnSpc>
              <a:spcBef>
                <a:spcPts val="360"/>
              </a:spcBef>
              <a:spcAft>
                <a:spcPts val="0"/>
              </a:spcAft>
              <a:buClr>
                <a:schemeClr val="accent2"/>
              </a:buClr>
              <a:buSzPts val="1800"/>
              <a:buChar char="•"/>
              <a:defRPr/>
            </a:lvl4pPr>
            <a:lvl5pPr indent="-342900" lvl="4" marL="2286000" rtl="1" algn="r">
              <a:lnSpc>
                <a:spcPct val="100000"/>
              </a:lnSpc>
              <a:spcBef>
                <a:spcPts val="360"/>
              </a:spcBef>
              <a:spcAft>
                <a:spcPts val="0"/>
              </a:spcAft>
              <a:buClr>
                <a:schemeClr val="accent2"/>
              </a:buClr>
              <a:buSzPts val="1800"/>
              <a:buChar char="•"/>
              <a:defRPr/>
            </a:lvl5pPr>
            <a:lvl6pPr indent="-342900" lvl="5" marL="2743200" rtl="1" algn="r">
              <a:lnSpc>
                <a:spcPct val="100000"/>
              </a:lnSpc>
              <a:spcBef>
                <a:spcPts val="360"/>
              </a:spcBef>
              <a:spcAft>
                <a:spcPts val="0"/>
              </a:spcAft>
              <a:buClr>
                <a:srgbClr val="969696"/>
              </a:buClr>
              <a:buSzPts val="1800"/>
              <a:buChar char="•"/>
              <a:defRPr/>
            </a:lvl6pPr>
            <a:lvl7pPr indent="-342900" lvl="6" marL="3200400" rtl="1" algn="r">
              <a:lnSpc>
                <a:spcPct val="100000"/>
              </a:lnSpc>
              <a:spcBef>
                <a:spcPts val="360"/>
              </a:spcBef>
              <a:spcAft>
                <a:spcPts val="0"/>
              </a:spcAft>
              <a:buClr>
                <a:srgbClr val="969696"/>
              </a:buClr>
              <a:buSzPts val="1800"/>
              <a:buChar char="•"/>
              <a:defRPr/>
            </a:lvl7pPr>
            <a:lvl8pPr indent="-342900" lvl="7" marL="3657600" rtl="1" algn="r">
              <a:lnSpc>
                <a:spcPct val="100000"/>
              </a:lnSpc>
              <a:spcBef>
                <a:spcPts val="360"/>
              </a:spcBef>
              <a:spcAft>
                <a:spcPts val="0"/>
              </a:spcAft>
              <a:buClr>
                <a:srgbClr val="969696"/>
              </a:buClr>
              <a:buSzPts val="1800"/>
              <a:buChar char="•"/>
              <a:defRPr/>
            </a:lvl8pPr>
            <a:lvl9pPr indent="-342900" lvl="8" marL="4114800" rtl="1" algn="r">
              <a:lnSpc>
                <a:spcPct val="100000"/>
              </a:lnSpc>
              <a:spcBef>
                <a:spcPts val="360"/>
              </a:spcBef>
              <a:spcAft>
                <a:spcPts val="0"/>
              </a:spcAft>
              <a:buClr>
                <a:srgbClr val="969696"/>
              </a:buClr>
              <a:buSzPts val="1800"/>
              <a:buChar char="•"/>
              <a:defRPr/>
            </a:lvl9pPr>
          </a:lstStyle>
          <a:p/>
        </p:txBody>
      </p:sp>
      <p:sp>
        <p:nvSpPr>
          <p:cNvPr id="123" name="Google Shape;123;p13"/>
          <p:cNvSpPr txBox="1"/>
          <p:nvPr>
            <p:ph idx="10" type="dt"/>
          </p:nvPr>
        </p:nvSpPr>
        <p:spPr>
          <a:xfrm>
            <a:off x="8737600" y="6245226"/>
            <a:ext cx="2844800" cy="476251"/>
          </a:xfrm>
          <a:prstGeom prst="rect">
            <a:avLst/>
          </a:prstGeom>
          <a:noFill/>
          <a:ln>
            <a:noFill/>
          </a:ln>
        </p:spPr>
        <p:txBody>
          <a:bodyPr anchorCtr="0" anchor="t" bIns="45675" lIns="91375" spcFirstLastPara="1" rIns="91375" wrap="square" tIns="45675">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13"/>
          <p:cNvSpPr txBox="1"/>
          <p:nvPr>
            <p:ph idx="11" type="ftr"/>
          </p:nvPr>
        </p:nvSpPr>
        <p:spPr>
          <a:xfrm>
            <a:off x="4165600" y="6245226"/>
            <a:ext cx="3860800" cy="476251"/>
          </a:xfrm>
          <a:prstGeom prst="rect">
            <a:avLst/>
          </a:prstGeom>
          <a:noFill/>
          <a:ln>
            <a:noFill/>
          </a:ln>
        </p:spPr>
        <p:txBody>
          <a:bodyPr anchorCtr="0" anchor="t" bIns="45675" lIns="91375" spcFirstLastPara="1" rIns="91375" wrap="square" tIns="45675">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13"/>
          <p:cNvSpPr txBox="1"/>
          <p:nvPr>
            <p:ph idx="12" type="sldNum"/>
          </p:nvPr>
        </p:nvSpPr>
        <p:spPr>
          <a:xfrm>
            <a:off x="609600" y="6245226"/>
            <a:ext cx="2844800" cy="476251"/>
          </a:xfrm>
          <a:prstGeom prst="rect">
            <a:avLst/>
          </a:prstGeom>
          <a:noFill/>
          <a:ln>
            <a:noFill/>
          </a:ln>
        </p:spPr>
        <p:txBody>
          <a:bodyPr anchorCtr="0" anchor="t" bIns="45675" lIns="91375" spcFirstLastPara="1" rIns="91375" wrap="square" tIns="45675">
            <a:noAutofit/>
          </a:bodyPr>
          <a:lstStyle>
            <a:lvl1pPr indent="0" lvl="0"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טקסט ותוכן" type="txAndObj">
  <p:cSld name="TEXT_AND_OBJECT">
    <p:spTree>
      <p:nvGrpSpPr>
        <p:cNvPr id="126" name="Shape 126"/>
        <p:cNvGrpSpPr/>
        <p:nvPr/>
      </p:nvGrpSpPr>
      <p:grpSpPr>
        <a:xfrm>
          <a:off x="0" y="0"/>
          <a:ext cx="0" cy="0"/>
          <a:chOff x="0" y="0"/>
          <a:chExt cx="0" cy="0"/>
        </a:xfrm>
      </p:grpSpPr>
      <p:sp>
        <p:nvSpPr>
          <p:cNvPr id="127" name="Google Shape;127;p14"/>
          <p:cNvSpPr txBox="1"/>
          <p:nvPr>
            <p:ph type="title"/>
          </p:nvPr>
        </p:nvSpPr>
        <p:spPr>
          <a:xfrm>
            <a:off x="980831" y="-100013"/>
            <a:ext cx="10972800" cy="1143001"/>
          </a:xfrm>
          <a:prstGeom prst="rect">
            <a:avLst/>
          </a:prstGeom>
          <a:noFill/>
          <a:ln>
            <a:noFill/>
          </a:ln>
        </p:spPr>
        <p:txBody>
          <a:bodyPr anchorCtr="0" anchor="ctr" bIns="45675" lIns="91375" spcFirstLastPara="1" rIns="91375" wrap="square" tIns="45675">
            <a:noAutofit/>
          </a:bodyPr>
          <a:lstStyle>
            <a:lvl1pPr lvl="0" rtl="1" algn="ctr">
              <a:lnSpc>
                <a:spcPct val="100000"/>
              </a:lnSpc>
              <a:spcBef>
                <a:spcPts val="0"/>
              </a:spcBef>
              <a:spcAft>
                <a:spcPts val="0"/>
              </a:spcAft>
              <a:buSzPts val="1400"/>
              <a:buNone/>
              <a:defRPr/>
            </a:lvl1pPr>
            <a:lvl2pPr lvl="1" rtl="1" algn="ctr">
              <a:lnSpc>
                <a:spcPct val="100000"/>
              </a:lnSpc>
              <a:spcBef>
                <a:spcPts val="0"/>
              </a:spcBef>
              <a:spcAft>
                <a:spcPts val="0"/>
              </a:spcAft>
              <a:buSzPts val="1400"/>
              <a:buNone/>
              <a:defRPr/>
            </a:lvl2pPr>
            <a:lvl3pPr lvl="2" rtl="1" algn="ctr">
              <a:lnSpc>
                <a:spcPct val="100000"/>
              </a:lnSpc>
              <a:spcBef>
                <a:spcPts val="0"/>
              </a:spcBef>
              <a:spcAft>
                <a:spcPts val="0"/>
              </a:spcAft>
              <a:buSzPts val="1400"/>
              <a:buNone/>
              <a:defRPr/>
            </a:lvl3pPr>
            <a:lvl4pPr lvl="3" rtl="1" algn="ctr">
              <a:lnSpc>
                <a:spcPct val="100000"/>
              </a:lnSpc>
              <a:spcBef>
                <a:spcPts val="0"/>
              </a:spcBef>
              <a:spcAft>
                <a:spcPts val="0"/>
              </a:spcAft>
              <a:buSzPts val="1400"/>
              <a:buNone/>
              <a:defRPr/>
            </a:lvl4pPr>
            <a:lvl5pPr lvl="4" rtl="1" algn="ctr">
              <a:lnSpc>
                <a:spcPct val="100000"/>
              </a:lnSpc>
              <a:spcBef>
                <a:spcPts val="0"/>
              </a:spcBef>
              <a:spcAft>
                <a:spcPts val="0"/>
              </a:spcAft>
              <a:buSzPts val="1400"/>
              <a:buNone/>
              <a:defRPr/>
            </a:lvl5pPr>
            <a:lvl6pPr lvl="5" rtl="1" algn="ctr">
              <a:lnSpc>
                <a:spcPct val="100000"/>
              </a:lnSpc>
              <a:spcBef>
                <a:spcPts val="0"/>
              </a:spcBef>
              <a:spcAft>
                <a:spcPts val="0"/>
              </a:spcAft>
              <a:buSzPts val="1400"/>
              <a:buNone/>
              <a:defRPr/>
            </a:lvl6pPr>
            <a:lvl7pPr lvl="6" rtl="1" algn="ctr">
              <a:lnSpc>
                <a:spcPct val="100000"/>
              </a:lnSpc>
              <a:spcBef>
                <a:spcPts val="0"/>
              </a:spcBef>
              <a:spcAft>
                <a:spcPts val="0"/>
              </a:spcAft>
              <a:buSzPts val="1400"/>
              <a:buNone/>
              <a:defRPr/>
            </a:lvl7pPr>
            <a:lvl8pPr lvl="7" rtl="1" algn="ctr">
              <a:lnSpc>
                <a:spcPct val="100000"/>
              </a:lnSpc>
              <a:spcBef>
                <a:spcPts val="0"/>
              </a:spcBef>
              <a:spcAft>
                <a:spcPts val="0"/>
              </a:spcAft>
              <a:buSzPts val="1400"/>
              <a:buNone/>
              <a:defRPr/>
            </a:lvl8pPr>
            <a:lvl9pPr lvl="8" rtl="1" algn="ctr">
              <a:lnSpc>
                <a:spcPct val="100000"/>
              </a:lnSpc>
              <a:spcBef>
                <a:spcPts val="0"/>
              </a:spcBef>
              <a:spcAft>
                <a:spcPts val="0"/>
              </a:spcAft>
              <a:buSzPts val="1400"/>
              <a:buNone/>
              <a:defRPr/>
            </a:lvl9pPr>
          </a:lstStyle>
          <a:p/>
        </p:txBody>
      </p:sp>
      <p:sp>
        <p:nvSpPr>
          <p:cNvPr id="128" name="Google Shape;128;p14"/>
          <p:cNvSpPr txBox="1"/>
          <p:nvPr>
            <p:ph idx="1" type="body"/>
          </p:nvPr>
        </p:nvSpPr>
        <p:spPr>
          <a:xfrm>
            <a:off x="980836" y="1773238"/>
            <a:ext cx="5392617" cy="4525963"/>
          </a:xfrm>
          <a:prstGeom prst="rect">
            <a:avLst/>
          </a:prstGeom>
          <a:noFill/>
          <a:ln>
            <a:noFill/>
          </a:ln>
        </p:spPr>
        <p:txBody>
          <a:bodyPr anchorCtr="0" anchor="t" bIns="45675" lIns="91375" spcFirstLastPara="1" rIns="91375" wrap="square" tIns="45675">
            <a:noAutofit/>
          </a:bodyPr>
          <a:lstStyle>
            <a:lvl1pPr indent="-342900" lvl="0" marL="457200" rtl="1" algn="r">
              <a:lnSpc>
                <a:spcPct val="100000"/>
              </a:lnSpc>
              <a:spcBef>
                <a:spcPts val="360"/>
              </a:spcBef>
              <a:spcAft>
                <a:spcPts val="0"/>
              </a:spcAft>
              <a:buClr>
                <a:schemeClr val="accent2"/>
              </a:buClr>
              <a:buSzPts val="1800"/>
              <a:buChar char="•"/>
              <a:defRPr/>
            </a:lvl1pPr>
            <a:lvl2pPr indent="-342900" lvl="1" marL="914400" rtl="1" algn="r">
              <a:lnSpc>
                <a:spcPct val="100000"/>
              </a:lnSpc>
              <a:spcBef>
                <a:spcPts val="360"/>
              </a:spcBef>
              <a:spcAft>
                <a:spcPts val="0"/>
              </a:spcAft>
              <a:buClr>
                <a:schemeClr val="accent2"/>
              </a:buClr>
              <a:buSzPts val="1800"/>
              <a:buChar char="•"/>
              <a:defRPr/>
            </a:lvl2pPr>
            <a:lvl3pPr indent="-342900" lvl="2" marL="1371600" rtl="1" algn="r">
              <a:lnSpc>
                <a:spcPct val="100000"/>
              </a:lnSpc>
              <a:spcBef>
                <a:spcPts val="360"/>
              </a:spcBef>
              <a:spcAft>
                <a:spcPts val="0"/>
              </a:spcAft>
              <a:buClr>
                <a:schemeClr val="accent2"/>
              </a:buClr>
              <a:buSzPts val="1800"/>
              <a:buChar char="•"/>
              <a:defRPr/>
            </a:lvl3pPr>
            <a:lvl4pPr indent="-342900" lvl="3" marL="1828800" rtl="1" algn="r">
              <a:lnSpc>
                <a:spcPct val="100000"/>
              </a:lnSpc>
              <a:spcBef>
                <a:spcPts val="360"/>
              </a:spcBef>
              <a:spcAft>
                <a:spcPts val="0"/>
              </a:spcAft>
              <a:buClr>
                <a:schemeClr val="accent2"/>
              </a:buClr>
              <a:buSzPts val="1800"/>
              <a:buChar char="•"/>
              <a:defRPr/>
            </a:lvl4pPr>
            <a:lvl5pPr indent="-342900" lvl="4" marL="2286000" rtl="1" algn="r">
              <a:lnSpc>
                <a:spcPct val="100000"/>
              </a:lnSpc>
              <a:spcBef>
                <a:spcPts val="360"/>
              </a:spcBef>
              <a:spcAft>
                <a:spcPts val="0"/>
              </a:spcAft>
              <a:buClr>
                <a:schemeClr val="accent2"/>
              </a:buClr>
              <a:buSzPts val="1800"/>
              <a:buChar char="•"/>
              <a:defRPr/>
            </a:lvl5pPr>
            <a:lvl6pPr indent="-342900" lvl="5" marL="2743200" rtl="1" algn="r">
              <a:lnSpc>
                <a:spcPct val="100000"/>
              </a:lnSpc>
              <a:spcBef>
                <a:spcPts val="360"/>
              </a:spcBef>
              <a:spcAft>
                <a:spcPts val="0"/>
              </a:spcAft>
              <a:buClr>
                <a:srgbClr val="969696"/>
              </a:buClr>
              <a:buSzPts val="1800"/>
              <a:buChar char="•"/>
              <a:defRPr/>
            </a:lvl6pPr>
            <a:lvl7pPr indent="-342900" lvl="6" marL="3200400" rtl="1" algn="r">
              <a:lnSpc>
                <a:spcPct val="100000"/>
              </a:lnSpc>
              <a:spcBef>
                <a:spcPts val="360"/>
              </a:spcBef>
              <a:spcAft>
                <a:spcPts val="0"/>
              </a:spcAft>
              <a:buClr>
                <a:srgbClr val="969696"/>
              </a:buClr>
              <a:buSzPts val="1800"/>
              <a:buChar char="•"/>
              <a:defRPr/>
            </a:lvl7pPr>
            <a:lvl8pPr indent="-342900" lvl="7" marL="3657600" rtl="1" algn="r">
              <a:lnSpc>
                <a:spcPct val="100000"/>
              </a:lnSpc>
              <a:spcBef>
                <a:spcPts val="360"/>
              </a:spcBef>
              <a:spcAft>
                <a:spcPts val="0"/>
              </a:spcAft>
              <a:buClr>
                <a:srgbClr val="969696"/>
              </a:buClr>
              <a:buSzPts val="1800"/>
              <a:buChar char="•"/>
              <a:defRPr/>
            </a:lvl8pPr>
            <a:lvl9pPr indent="-342900" lvl="8" marL="4114800" rtl="1" algn="r">
              <a:lnSpc>
                <a:spcPct val="100000"/>
              </a:lnSpc>
              <a:spcBef>
                <a:spcPts val="360"/>
              </a:spcBef>
              <a:spcAft>
                <a:spcPts val="0"/>
              </a:spcAft>
              <a:buClr>
                <a:srgbClr val="969696"/>
              </a:buClr>
              <a:buSzPts val="1800"/>
              <a:buChar char="•"/>
              <a:defRPr/>
            </a:lvl9pPr>
          </a:lstStyle>
          <a:p/>
        </p:txBody>
      </p:sp>
      <p:sp>
        <p:nvSpPr>
          <p:cNvPr id="129" name="Google Shape;129;p14"/>
          <p:cNvSpPr txBox="1"/>
          <p:nvPr>
            <p:ph idx="2" type="body"/>
          </p:nvPr>
        </p:nvSpPr>
        <p:spPr>
          <a:xfrm>
            <a:off x="6561015" y="1773238"/>
            <a:ext cx="5392617" cy="4525963"/>
          </a:xfrm>
          <a:prstGeom prst="rect">
            <a:avLst/>
          </a:prstGeom>
          <a:noFill/>
          <a:ln>
            <a:noFill/>
          </a:ln>
        </p:spPr>
        <p:txBody>
          <a:bodyPr anchorCtr="0" anchor="t" bIns="45675" lIns="91375" spcFirstLastPara="1" rIns="91375" wrap="square" tIns="45675">
            <a:noAutofit/>
          </a:bodyPr>
          <a:lstStyle>
            <a:lvl1pPr indent="-342900" lvl="0" marL="457200" rtl="1" algn="r">
              <a:lnSpc>
                <a:spcPct val="100000"/>
              </a:lnSpc>
              <a:spcBef>
                <a:spcPts val="360"/>
              </a:spcBef>
              <a:spcAft>
                <a:spcPts val="0"/>
              </a:spcAft>
              <a:buClr>
                <a:schemeClr val="accent2"/>
              </a:buClr>
              <a:buSzPts val="1800"/>
              <a:buChar char="•"/>
              <a:defRPr/>
            </a:lvl1pPr>
            <a:lvl2pPr indent="-342900" lvl="1" marL="914400" rtl="1" algn="r">
              <a:lnSpc>
                <a:spcPct val="100000"/>
              </a:lnSpc>
              <a:spcBef>
                <a:spcPts val="360"/>
              </a:spcBef>
              <a:spcAft>
                <a:spcPts val="0"/>
              </a:spcAft>
              <a:buClr>
                <a:schemeClr val="accent2"/>
              </a:buClr>
              <a:buSzPts val="1800"/>
              <a:buChar char="•"/>
              <a:defRPr/>
            </a:lvl2pPr>
            <a:lvl3pPr indent="-342900" lvl="2" marL="1371600" rtl="1" algn="r">
              <a:lnSpc>
                <a:spcPct val="100000"/>
              </a:lnSpc>
              <a:spcBef>
                <a:spcPts val="360"/>
              </a:spcBef>
              <a:spcAft>
                <a:spcPts val="0"/>
              </a:spcAft>
              <a:buClr>
                <a:schemeClr val="accent2"/>
              </a:buClr>
              <a:buSzPts val="1800"/>
              <a:buChar char="•"/>
              <a:defRPr/>
            </a:lvl3pPr>
            <a:lvl4pPr indent="-342900" lvl="3" marL="1828800" rtl="1" algn="r">
              <a:lnSpc>
                <a:spcPct val="100000"/>
              </a:lnSpc>
              <a:spcBef>
                <a:spcPts val="360"/>
              </a:spcBef>
              <a:spcAft>
                <a:spcPts val="0"/>
              </a:spcAft>
              <a:buClr>
                <a:schemeClr val="accent2"/>
              </a:buClr>
              <a:buSzPts val="1800"/>
              <a:buChar char="•"/>
              <a:defRPr/>
            </a:lvl4pPr>
            <a:lvl5pPr indent="-342900" lvl="4" marL="2286000" rtl="1" algn="r">
              <a:lnSpc>
                <a:spcPct val="100000"/>
              </a:lnSpc>
              <a:spcBef>
                <a:spcPts val="360"/>
              </a:spcBef>
              <a:spcAft>
                <a:spcPts val="0"/>
              </a:spcAft>
              <a:buClr>
                <a:schemeClr val="accent2"/>
              </a:buClr>
              <a:buSzPts val="1800"/>
              <a:buChar char="•"/>
              <a:defRPr/>
            </a:lvl5pPr>
            <a:lvl6pPr indent="-342900" lvl="5" marL="2743200" rtl="1" algn="r">
              <a:lnSpc>
                <a:spcPct val="100000"/>
              </a:lnSpc>
              <a:spcBef>
                <a:spcPts val="360"/>
              </a:spcBef>
              <a:spcAft>
                <a:spcPts val="0"/>
              </a:spcAft>
              <a:buClr>
                <a:srgbClr val="969696"/>
              </a:buClr>
              <a:buSzPts val="1800"/>
              <a:buChar char="•"/>
              <a:defRPr/>
            </a:lvl6pPr>
            <a:lvl7pPr indent="-342900" lvl="6" marL="3200400" rtl="1" algn="r">
              <a:lnSpc>
                <a:spcPct val="100000"/>
              </a:lnSpc>
              <a:spcBef>
                <a:spcPts val="360"/>
              </a:spcBef>
              <a:spcAft>
                <a:spcPts val="0"/>
              </a:spcAft>
              <a:buClr>
                <a:srgbClr val="969696"/>
              </a:buClr>
              <a:buSzPts val="1800"/>
              <a:buChar char="•"/>
              <a:defRPr/>
            </a:lvl7pPr>
            <a:lvl8pPr indent="-342900" lvl="7" marL="3657600" rtl="1" algn="r">
              <a:lnSpc>
                <a:spcPct val="100000"/>
              </a:lnSpc>
              <a:spcBef>
                <a:spcPts val="360"/>
              </a:spcBef>
              <a:spcAft>
                <a:spcPts val="0"/>
              </a:spcAft>
              <a:buClr>
                <a:srgbClr val="969696"/>
              </a:buClr>
              <a:buSzPts val="1800"/>
              <a:buChar char="•"/>
              <a:defRPr/>
            </a:lvl8pPr>
            <a:lvl9pPr indent="-342900" lvl="8" marL="4114800" rtl="1" algn="r">
              <a:lnSpc>
                <a:spcPct val="100000"/>
              </a:lnSpc>
              <a:spcBef>
                <a:spcPts val="360"/>
              </a:spcBef>
              <a:spcAft>
                <a:spcPts val="0"/>
              </a:spcAft>
              <a:buClr>
                <a:srgbClr val="969696"/>
              </a:buClr>
              <a:buSzPts val="1800"/>
              <a:buChar char="•"/>
              <a:defRPr/>
            </a:lvl9pPr>
          </a:lstStyle>
          <a:p/>
        </p:txBody>
      </p:sp>
      <p:sp>
        <p:nvSpPr>
          <p:cNvPr id="130" name="Google Shape;130;p14"/>
          <p:cNvSpPr txBox="1"/>
          <p:nvPr>
            <p:ph idx="10" type="dt"/>
          </p:nvPr>
        </p:nvSpPr>
        <p:spPr>
          <a:xfrm>
            <a:off x="8737600" y="6245226"/>
            <a:ext cx="2844800" cy="476251"/>
          </a:xfrm>
          <a:prstGeom prst="rect">
            <a:avLst/>
          </a:prstGeom>
          <a:noFill/>
          <a:ln>
            <a:noFill/>
          </a:ln>
        </p:spPr>
        <p:txBody>
          <a:bodyPr anchorCtr="0" anchor="t" bIns="45675" lIns="91375" spcFirstLastPara="1" rIns="91375" wrap="square" tIns="45675">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14"/>
          <p:cNvSpPr txBox="1"/>
          <p:nvPr>
            <p:ph idx="11" type="ftr"/>
          </p:nvPr>
        </p:nvSpPr>
        <p:spPr>
          <a:xfrm>
            <a:off x="4165600" y="6245226"/>
            <a:ext cx="3860800" cy="476251"/>
          </a:xfrm>
          <a:prstGeom prst="rect">
            <a:avLst/>
          </a:prstGeom>
          <a:noFill/>
          <a:ln>
            <a:noFill/>
          </a:ln>
        </p:spPr>
        <p:txBody>
          <a:bodyPr anchorCtr="0" anchor="t" bIns="45675" lIns="91375" spcFirstLastPara="1" rIns="91375" wrap="square" tIns="45675">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14"/>
          <p:cNvSpPr txBox="1"/>
          <p:nvPr>
            <p:ph idx="12" type="sldNum"/>
          </p:nvPr>
        </p:nvSpPr>
        <p:spPr>
          <a:xfrm>
            <a:off x="609600" y="6245226"/>
            <a:ext cx="2844800" cy="476251"/>
          </a:xfrm>
          <a:prstGeom prst="rect">
            <a:avLst/>
          </a:prstGeom>
          <a:noFill/>
          <a:ln>
            <a:noFill/>
          </a:ln>
        </p:spPr>
        <p:txBody>
          <a:bodyPr anchorCtr="0" anchor="t" bIns="45675" lIns="91375" spcFirstLastPara="1" rIns="91375" wrap="square" tIns="45675">
            <a:noAutofit/>
          </a:bodyPr>
          <a:lstStyle>
            <a:lvl1pPr indent="0" lvl="0"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33" name="Shape 133"/>
        <p:cNvGrpSpPr/>
        <p:nvPr/>
      </p:nvGrpSpPr>
      <p:grpSpPr>
        <a:xfrm>
          <a:off x="0" y="0"/>
          <a:ext cx="0" cy="0"/>
          <a:chOff x="0" y="0"/>
          <a:chExt cx="0" cy="0"/>
        </a:xfrm>
      </p:grpSpPr>
      <p:sp>
        <p:nvSpPr>
          <p:cNvPr id="134" name="Google Shape;134;p15"/>
          <p:cNvSpPr txBox="1"/>
          <p:nvPr>
            <p:ph type="title"/>
          </p:nvPr>
        </p:nvSpPr>
        <p:spPr>
          <a:xfrm>
            <a:off x="1199456" y="116632"/>
            <a:ext cx="10972800" cy="706090"/>
          </a:xfrm>
          <a:prstGeom prst="rect">
            <a:avLst/>
          </a:prstGeom>
          <a:noFill/>
          <a:ln>
            <a:noFill/>
          </a:ln>
        </p:spPr>
        <p:txBody>
          <a:bodyPr anchorCtr="0" anchor="ctr" bIns="45675" lIns="91375" spcFirstLastPara="1" rIns="91375" wrap="square" tIns="45675">
            <a:noAutofit/>
          </a:bodyPr>
          <a:lstStyle>
            <a:lvl1pPr lvl="0" rtl="1" algn="r">
              <a:lnSpc>
                <a:spcPct val="100000"/>
              </a:lnSpc>
              <a:spcBef>
                <a:spcPts val="0"/>
              </a:spcBef>
              <a:spcAft>
                <a:spcPts val="0"/>
              </a:spcAft>
              <a:buSzPts val="1400"/>
              <a:buNone/>
              <a:defRPr/>
            </a:lvl1pPr>
            <a:lvl2pPr lvl="1" rtl="1" algn="ctr">
              <a:lnSpc>
                <a:spcPct val="100000"/>
              </a:lnSpc>
              <a:spcBef>
                <a:spcPts val="0"/>
              </a:spcBef>
              <a:spcAft>
                <a:spcPts val="0"/>
              </a:spcAft>
              <a:buSzPts val="1400"/>
              <a:buNone/>
              <a:defRPr/>
            </a:lvl2pPr>
            <a:lvl3pPr lvl="2" rtl="1" algn="ctr">
              <a:lnSpc>
                <a:spcPct val="100000"/>
              </a:lnSpc>
              <a:spcBef>
                <a:spcPts val="0"/>
              </a:spcBef>
              <a:spcAft>
                <a:spcPts val="0"/>
              </a:spcAft>
              <a:buSzPts val="1400"/>
              <a:buNone/>
              <a:defRPr/>
            </a:lvl3pPr>
            <a:lvl4pPr lvl="3" rtl="1" algn="ctr">
              <a:lnSpc>
                <a:spcPct val="100000"/>
              </a:lnSpc>
              <a:spcBef>
                <a:spcPts val="0"/>
              </a:spcBef>
              <a:spcAft>
                <a:spcPts val="0"/>
              </a:spcAft>
              <a:buSzPts val="1400"/>
              <a:buNone/>
              <a:defRPr/>
            </a:lvl4pPr>
            <a:lvl5pPr lvl="4" rtl="1" algn="ctr">
              <a:lnSpc>
                <a:spcPct val="100000"/>
              </a:lnSpc>
              <a:spcBef>
                <a:spcPts val="0"/>
              </a:spcBef>
              <a:spcAft>
                <a:spcPts val="0"/>
              </a:spcAft>
              <a:buSzPts val="1400"/>
              <a:buNone/>
              <a:defRPr/>
            </a:lvl5pPr>
            <a:lvl6pPr lvl="5" rtl="1" algn="ctr">
              <a:lnSpc>
                <a:spcPct val="100000"/>
              </a:lnSpc>
              <a:spcBef>
                <a:spcPts val="0"/>
              </a:spcBef>
              <a:spcAft>
                <a:spcPts val="0"/>
              </a:spcAft>
              <a:buSzPts val="1400"/>
              <a:buNone/>
              <a:defRPr/>
            </a:lvl6pPr>
            <a:lvl7pPr lvl="6" rtl="1" algn="ctr">
              <a:lnSpc>
                <a:spcPct val="100000"/>
              </a:lnSpc>
              <a:spcBef>
                <a:spcPts val="0"/>
              </a:spcBef>
              <a:spcAft>
                <a:spcPts val="0"/>
              </a:spcAft>
              <a:buSzPts val="1400"/>
              <a:buNone/>
              <a:defRPr/>
            </a:lvl7pPr>
            <a:lvl8pPr lvl="7" rtl="1" algn="ctr">
              <a:lnSpc>
                <a:spcPct val="100000"/>
              </a:lnSpc>
              <a:spcBef>
                <a:spcPts val="0"/>
              </a:spcBef>
              <a:spcAft>
                <a:spcPts val="0"/>
              </a:spcAft>
              <a:buSzPts val="1400"/>
              <a:buNone/>
              <a:defRPr/>
            </a:lvl8pPr>
            <a:lvl9pPr lvl="8" rtl="1" algn="ctr">
              <a:lnSpc>
                <a:spcPct val="100000"/>
              </a:lnSpc>
              <a:spcBef>
                <a:spcPts val="0"/>
              </a:spcBef>
              <a:spcAft>
                <a:spcPts val="0"/>
              </a:spcAft>
              <a:buSzPts val="1400"/>
              <a:buNone/>
              <a:defRPr/>
            </a:lvl9pPr>
          </a:lstStyle>
          <a:p/>
        </p:txBody>
      </p:sp>
      <p:sp>
        <p:nvSpPr>
          <p:cNvPr id="135" name="Google Shape;135;p15"/>
          <p:cNvSpPr txBox="1"/>
          <p:nvPr>
            <p:ph idx="12" type="sldNum"/>
          </p:nvPr>
        </p:nvSpPr>
        <p:spPr>
          <a:xfrm>
            <a:off x="609600" y="6245226"/>
            <a:ext cx="2844800" cy="476251"/>
          </a:xfrm>
          <a:prstGeom prst="rect">
            <a:avLst/>
          </a:prstGeom>
          <a:noFill/>
          <a:ln>
            <a:noFill/>
          </a:ln>
        </p:spPr>
        <p:txBody>
          <a:bodyPr anchorCtr="0" anchor="t" bIns="45675" lIns="91375" spcFirstLastPara="1" rIns="91375" wrap="square" tIns="45675">
            <a:noAutofit/>
          </a:bodyPr>
          <a:lstStyle>
            <a:lvl1pPr indent="0" lvl="0" marL="0" marR="0" rtl="1" algn="l">
              <a:lnSpc>
                <a:spcPct val="100000"/>
              </a:lnSpc>
              <a:spcBef>
                <a:spcPts val="0"/>
              </a:spcBef>
              <a:spcAft>
                <a:spcPts val="0"/>
              </a:spcAft>
              <a:buClr>
                <a:srgbClr val="000000"/>
              </a:buClr>
              <a:buSzPts val="1400"/>
              <a:buFont typeface="Arial"/>
              <a:buNone/>
              <a:defRPr b="0" i="0" sz="1400" u="none" cap="none" strike="noStrike">
                <a:solidFill>
                  <a:srgbClr val="FFFFFF"/>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400"/>
              <a:buFont typeface="Arial"/>
              <a:buNone/>
              <a:defRPr b="0" i="0" sz="1400" u="none" cap="none" strike="noStrike">
                <a:solidFill>
                  <a:srgbClr val="FFFFFF"/>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400"/>
              <a:buFont typeface="Arial"/>
              <a:buNone/>
              <a:defRPr b="0" i="0" sz="1400" u="none" cap="none" strike="noStrike">
                <a:solidFill>
                  <a:srgbClr val="FFFFFF"/>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400"/>
              <a:buFont typeface="Arial"/>
              <a:buNone/>
              <a:defRPr b="0" i="0" sz="1400" u="none" cap="none" strike="noStrike">
                <a:solidFill>
                  <a:srgbClr val="FFFFFF"/>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400"/>
              <a:buFont typeface="Arial"/>
              <a:buNone/>
              <a:defRPr b="0" i="0" sz="1400" u="none" cap="none" strike="noStrike">
                <a:solidFill>
                  <a:srgbClr val="FFFFFF"/>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400"/>
              <a:buFont typeface="Arial"/>
              <a:buNone/>
              <a:defRPr b="0" i="0" sz="1400" u="none" cap="none" strike="noStrike">
                <a:solidFill>
                  <a:srgbClr val="FFFFFF"/>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400"/>
              <a:buFont typeface="Arial"/>
              <a:buNone/>
              <a:defRPr b="0" i="0" sz="1400" u="none" cap="none" strike="noStrike">
                <a:solidFill>
                  <a:srgbClr val="FFFFFF"/>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400"/>
              <a:buFont typeface="Arial"/>
              <a:buNone/>
              <a:defRPr b="0" i="0" sz="1400" u="none" cap="none" strike="noStrike">
                <a:solidFill>
                  <a:srgbClr val="FFFFFF"/>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400"/>
              <a:buFont typeface="Arial"/>
              <a:buNone/>
              <a:defRPr b="0" i="0" sz="1400" u="none" cap="none" strike="noStrike">
                <a:solidFill>
                  <a:srgbClr val="FFFFFF"/>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cxnSp>
        <p:nvCxnSpPr>
          <p:cNvPr id="136" name="Google Shape;136;p15"/>
          <p:cNvCxnSpPr/>
          <p:nvPr/>
        </p:nvCxnSpPr>
        <p:spPr>
          <a:xfrm rot="10800000">
            <a:off x="1422" y="833564"/>
            <a:ext cx="12192000" cy="0"/>
          </a:xfrm>
          <a:prstGeom prst="straightConnector1">
            <a:avLst/>
          </a:prstGeom>
          <a:noFill/>
          <a:ln cap="flat" cmpd="sng" w="38100">
            <a:solidFill>
              <a:srgbClr val="FA7805"/>
            </a:solidFill>
            <a:prstDash val="solid"/>
            <a:round/>
            <a:headEnd len="sm" w="sm" type="none"/>
            <a:tailEnd len="sm" w="sm" type="none"/>
          </a:ln>
        </p:spPr>
      </p:cxn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980831" y="381000"/>
            <a:ext cx="10972800" cy="1143001"/>
          </a:xfrm>
          <a:prstGeom prst="rect">
            <a:avLst/>
          </a:prstGeom>
          <a:noFill/>
          <a:ln>
            <a:noFill/>
          </a:ln>
        </p:spPr>
        <p:txBody>
          <a:bodyPr anchorCtr="0" anchor="ctr" bIns="45675" lIns="91375" spcFirstLastPara="1" rIns="91375" wrap="square" tIns="45675">
            <a:noAutofit/>
          </a:bodyPr>
          <a:lstStyle>
            <a:lvl1pPr lvl="0" marR="0" rtl="1" algn="ctr">
              <a:lnSpc>
                <a:spcPct val="100000"/>
              </a:lnSpc>
              <a:spcBef>
                <a:spcPts val="0"/>
              </a:spcBef>
              <a:spcAft>
                <a:spcPts val="0"/>
              </a:spcAft>
              <a:buClr>
                <a:srgbClr val="000000"/>
              </a:buClr>
              <a:buSzPts val="1400"/>
              <a:buFont typeface="Arial"/>
              <a:buNone/>
              <a:defRPr b="0" i="0" sz="6000" u="none" cap="none" strike="noStrike">
                <a:solidFill>
                  <a:schemeClr val="accent1"/>
                </a:solidFill>
                <a:latin typeface="Arial"/>
                <a:ea typeface="Arial"/>
                <a:cs typeface="Arial"/>
                <a:sym typeface="Arial"/>
              </a:defRPr>
            </a:lvl1pPr>
            <a:lvl2pPr lvl="1" marR="0" rtl="1" algn="ctr">
              <a:lnSpc>
                <a:spcPct val="100000"/>
              </a:lnSpc>
              <a:spcBef>
                <a:spcPts val="0"/>
              </a:spcBef>
              <a:spcAft>
                <a:spcPts val="0"/>
              </a:spcAft>
              <a:buClr>
                <a:srgbClr val="000000"/>
              </a:buClr>
              <a:buSzPts val="1400"/>
              <a:buFont typeface="Arial"/>
              <a:buNone/>
              <a:defRPr b="0" i="0" sz="6000" u="none" cap="none" strike="noStrike">
                <a:solidFill>
                  <a:schemeClr val="lt1"/>
                </a:solidFill>
                <a:latin typeface="Arial"/>
                <a:ea typeface="Arial"/>
                <a:cs typeface="Arial"/>
                <a:sym typeface="Arial"/>
              </a:defRPr>
            </a:lvl2pPr>
            <a:lvl3pPr lvl="2" marR="0" rtl="1" algn="ctr">
              <a:lnSpc>
                <a:spcPct val="100000"/>
              </a:lnSpc>
              <a:spcBef>
                <a:spcPts val="0"/>
              </a:spcBef>
              <a:spcAft>
                <a:spcPts val="0"/>
              </a:spcAft>
              <a:buClr>
                <a:srgbClr val="000000"/>
              </a:buClr>
              <a:buSzPts val="1400"/>
              <a:buFont typeface="Arial"/>
              <a:buNone/>
              <a:defRPr b="0" i="0" sz="6000" u="none" cap="none" strike="noStrike">
                <a:solidFill>
                  <a:schemeClr val="lt1"/>
                </a:solidFill>
                <a:latin typeface="Arial"/>
                <a:ea typeface="Arial"/>
                <a:cs typeface="Arial"/>
                <a:sym typeface="Arial"/>
              </a:defRPr>
            </a:lvl3pPr>
            <a:lvl4pPr lvl="3" marR="0" rtl="1" algn="ctr">
              <a:lnSpc>
                <a:spcPct val="100000"/>
              </a:lnSpc>
              <a:spcBef>
                <a:spcPts val="0"/>
              </a:spcBef>
              <a:spcAft>
                <a:spcPts val="0"/>
              </a:spcAft>
              <a:buClr>
                <a:srgbClr val="000000"/>
              </a:buClr>
              <a:buSzPts val="1400"/>
              <a:buFont typeface="Arial"/>
              <a:buNone/>
              <a:defRPr b="0" i="0" sz="6000" u="none" cap="none" strike="noStrike">
                <a:solidFill>
                  <a:schemeClr val="lt1"/>
                </a:solidFill>
                <a:latin typeface="Arial"/>
                <a:ea typeface="Arial"/>
                <a:cs typeface="Arial"/>
                <a:sym typeface="Arial"/>
              </a:defRPr>
            </a:lvl4pPr>
            <a:lvl5pPr lvl="4" marR="0" rtl="1" algn="ctr">
              <a:lnSpc>
                <a:spcPct val="100000"/>
              </a:lnSpc>
              <a:spcBef>
                <a:spcPts val="0"/>
              </a:spcBef>
              <a:spcAft>
                <a:spcPts val="0"/>
              </a:spcAft>
              <a:buClr>
                <a:srgbClr val="000000"/>
              </a:buClr>
              <a:buSzPts val="1400"/>
              <a:buFont typeface="Arial"/>
              <a:buNone/>
              <a:defRPr b="0" i="0" sz="6000" u="none" cap="none" strike="noStrike">
                <a:solidFill>
                  <a:schemeClr val="lt1"/>
                </a:solidFill>
                <a:latin typeface="Arial"/>
                <a:ea typeface="Arial"/>
                <a:cs typeface="Arial"/>
                <a:sym typeface="Arial"/>
              </a:defRPr>
            </a:lvl5pPr>
            <a:lvl6pPr lvl="5" marR="0" rtl="1" algn="ctr">
              <a:lnSpc>
                <a:spcPct val="100000"/>
              </a:lnSpc>
              <a:spcBef>
                <a:spcPts val="0"/>
              </a:spcBef>
              <a:spcAft>
                <a:spcPts val="0"/>
              </a:spcAft>
              <a:buClr>
                <a:srgbClr val="000000"/>
              </a:buClr>
              <a:buSzPts val="1400"/>
              <a:buFont typeface="Arial"/>
              <a:buNone/>
              <a:defRPr b="0" i="0" sz="6000" u="none" cap="none" strike="noStrike">
                <a:solidFill>
                  <a:schemeClr val="lt1"/>
                </a:solidFill>
                <a:latin typeface="Arial"/>
                <a:ea typeface="Arial"/>
                <a:cs typeface="Arial"/>
                <a:sym typeface="Arial"/>
              </a:defRPr>
            </a:lvl6pPr>
            <a:lvl7pPr lvl="6" marR="0" rtl="1" algn="ctr">
              <a:lnSpc>
                <a:spcPct val="100000"/>
              </a:lnSpc>
              <a:spcBef>
                <a:spcPts val="0"/>
              </a:spcBef>
              <a:spcAft>
                <a:spcPts val="0"/>
              </a:spcAft>
              <a:buClr>
                <a:srgbClr val="000000"/>
              </a:buClr>
              <a:buSzPts val="1400"/>
              <a:buFont typeface="Arial"/>
              <a:buNone/>
              <a:defRPr b="0" i="0" sz="6000" u="none" cap="none" strike="noStrike">
                <a:solidFill>
                  <a:schemeClr val="lt1"/>
                </a:solidFill>
                <a:latin typeface="Arial"/>
                <a:ea typeface="Arial"/>
                <a:cs typeface="Arial"/>
                <a:sym typeface="Arial"/>
              </a:defRPr>
            </a:lvl7pPr>
            <a:lvl8pPr lvl="7" marR="0" rtl="1" algn="ctr">
              <a:lnSpc>
                <a:spcPct val="100000"/>
              </a:lnSpc>
              <a:spcBef>
                <a:spcPts val="0"/>
              </a:spcBef>
              <a:spcAft>
                <a:spcPts val="0"/>
              </a:spcAft>
              <a:buClr>
                <a:srgbClr val="000000"/>
              </a:buClr>
              <a:buSzPts val="1400"/>
              <a:buFont typeface="Arial"/>
              <a:buNone/>
              <a:defRPr b="0" i="0" sz="6000" u="none" cap="none" strike="noStrike">
                <a:solidFill>
                  <a:schemeClr val="lt1"/>
                </a:solidFill>
                <a:latin typeface="Arial"/>
                <a:ea typeface="Arial"/>
                <a:cs typeface="Arial"/>
                <a:sym typeface="Arial"/>
              </a:defRPr>
            </a:lvl8pPr>
            <a:lvl9pPr lvl="8" marR="0" rtl="1" algn="ctr">
              <a:lnSpc>
                <a:spcPct val="100000"/>
              </a:lnSpc>
              <a:spcBef>
                <a:spcPts val="0"/>
              </a:spcBef>
              <a:spcAft>
                <a:spcPts val="0"/>
              </a:spcAft>
              <a:buClr>
                <a:srgbClr val="000000"/>
              </a:buClr>
              <a:buSzPts val="1400"/>
              <a:buFont typeface="Arial"/>
              <a:buNone/>
              <a:defRPr b="0" i="0" sz="6000" u="none" cap="none" strike="noStrike">
                <a:solidFill>
                  <a:schemeClr val="lt1"/>
                </a:solidFill>
                <a:latin typeface="Arial"/>
                <a:ea typeface="Arial"/>
                <a:cs typeface="Arial"/>
                <a:sym typeface="Arial"/>
              </a:defRPr>
            </a:lvl9pPr>
          </a:lstStyle>
          <a:p/>
        </p:txBody>
      </p:sp>
      <p:sp>
        <p:nvSpPr>
          <p:cNvPr id="11" name="Google Shape;11;p1"/>
          <p:cNvSpPr txBox="1"/>
          <p:nvPr>
            <p:ph idx="1" type="body"/>
          </p:nvPr>
        </p:nvSpPr>
        <p:spPr>
          <a:xfrm>
            <a:off x="980831" y="1621632"/>
            <a:ext cx="10972800" cy="4525963"/>
          </a:xfrm>
          <a:prstGeom prst="rect">
            <a:avLst/>
          </a:prstGeom>
          <a:noFill/>
          <a:ln>
            <a:noFill/>
          </a:ln>
        </p:spPr>
        <p:txBody>
          <a:bodyPr anchorCtr="0" anchor="t" bIns="45675" lIns="91375" spcFirstLastPara="1" rIns="91375" wrap="square" tIns="45675">
            <a:noAutofit/>
          </a:bodyPr>
          <a:lstStyle>
            <a:lvl1pPr indent="-406400" lvl="0" marL="457200" marR="0" rtl="1" algn="r">
              <a:lnSpc>
                <a:spcPct val="100000"/>
              </a:lnSpc>
              <a:spcBef>
                <a:spcPts val="560"/>
              </a:spcBef>
              <a:spcAft>
                <a:spcPts val="0"/>
              </a:spcAft>
              <a:buClr>
                <a:schemeClr val="accent2"/>
              </a:buClr>
              <a:buSzPts val="2800"/>
              <a:buFont typeface="Arial"/>
              <a:buChar char="•"/>
              <a:defRPr b="0" i="0" sz="2800" u="none" cap="none" strike="noStrike">
                <a:solidFill>
                  <a:schemeClr val="accent2"/>
                </a:solidFill>
                <a:latin typeface="Arial"/>
                <a:ea typeface="Arial"/>
                <a:cs typeface="Arial"/>
                <a:sym typeface="Arial"/>
              </a:defRPr>
            </a:lvl1pPr>
            <a:lvl2pPr indent="-406400" lvl="1" marL="914400" marR="0" rtl="1" algn="r">
              <a:lnSpc>
                <a:spcPct val="100000"/>
              </a:lnSpc>
              <a:spcBef>
                <a:spcPts val="560"/>
              </a:spcBef>
              <a:spcAft>
                <a:spcPts val="0"/>
              </a:spcAft>
              <a:buClr>
                <a:schemeClr val="accent2"/>
              </a:buClr>
              <a:buSzPts val="2800"/>
              <a:buFont typeface="Arial"/>
              <a:buChar char="•"/>
              <a:defRPr b="0" i="0" sz="2800" u="none" cap="none" strike="noStrike">
                <a:solidFill>
                  <a:schemeClr val="accent2"/>
                </a:solidFill>
                <a:latin typeface="Arial"/>
                <a:ea typeface="Arial"/>
                <a:cs typeface="Arial"/>
                <a:sym typeface="Arial"/>
              </a:defRPr>
            </a:lvl2pPr>
            <a:lvl3pPr indent="-374650" lvl="2" marL="1371600" marR="0" rtl="1" algn="r">
              <a:lnSpc>
                <a:spcPct val="100000"/>
              </a:lnSpc>
              <a:spcBef>
                <a:spcPts val="460"/>
              </a:spcBef>
              <a:spcAft>
                <a:spcPts val="0"/>
              </a:spcAft>
              <a:buClr>
                <a:schemeClr val="accent2"/>
              </a:buClr>
              <a:buSzPts val="2300"/>
              <a:buFont typeface="Arial"/>
              <a:buChar char="•"/>
              <a:defRPr b="0" i="0" sz="2300" u="none" cap="none" strike="noStrike">
                <a:solidFill>
                  <a:schemeClr val="accent2"/>
                </a:solidFill>
                <a:latin typeface="Arial"/>
                <a:ea typeface="Arial"/>
                <a:cs typeface="Arial"/>
                <a:sym typeface="Arial"/>
              </a:defRPr>
            </a:lvl3pPr>
            <a:lvl4pPr indent="-355600" lvl="3" marL="1828800" marR="0" rtl="1" algn="r">
              <a:lnSpc>
                <a:spcPct val="100000"/>
              </a:lnSpc>
              <a:spcBef>
                <a:spcPts val="400"/>
              </a:spcBef>
              <a:spcAft>
                <a:spcPts val="0"/>
              </a:spcAft>
              <a:buClr>
                <a:schemeClr val="accent2"/>
              </a:buClr>
              <a:buSzPts val="2000"/>
              <a:buFont typeface="Arial"/>
              <a:buChar char="•"/>
              <a:defRPr b="0" i="0" sz="2000" u="none" cap="none" strike="noStrike">
                <a:solidFill>
                  <a:schemeClr val="accent2"/>
                </a:solidFill>
                <a:latin typeface="Arial"/>
                <a:ea typeface="Arial"/>
                <a:cs typeface="Arial"/>
                <a:sym typeface="Arial"/>
              </a:defRPr>
            </a:lvl4pPr>
            <a:lvl5pPr indent="-355600" lvl="4" marL="2286000" marR="0" rtl="1" algn="r">
              <a:lnSpc>
                <a:spcPct val="100000"/>
              </a:lnSpc>
              <a:spcBef>
                <a:spcPts val="400"/>
              </a:spcBef>
              <a:spcAft>
                <a:spcPts val="0"/>
              </a:spcAft>
              <a:buClr>
                <a:schemeClr val="accent2"/>
              </a:buClr>
              <a:buSzPts val="2000"/>
              <a:buFont typeface="Arial"/>
              <a:buChar char="•"/>
              <a:defRPr b="0" i="0" sz="2000" u="none" cap="none" strike="noStrike">
                <a:solidFill>
                  <a:schemeClr val="accent2"/>
                </a:solidFill>
                <a:latin typeface="Arial"/>
                <a:ea typeface="Arial"/>
                <a:cs typeface="Arial"/>
                <a:sym typeface="Arial"/>
              </a:defRPr>
            </a:lvl5pPr>
            <a:lvl6pPr indent="-355600" lvl="5" marL="2743200" marR="0" rtl="1" algn="r">
              <a:lnSpc>
                <a:spcPct val="100000"/>
              </a:lnSpc>
              <a:spcBef>
                <a:spcPts val="400"/>
              </a:spcBef>
              <a:spcAft>
                <a:spcPts val="0"/>
              </a:spcAft>
              <a:buClr>
                <a:srgbClr val="969696"/>
              </a:buClr>
              <a:buSzPts val="2000"/>
              <a:buFont typeface="Arial"/>
              <a:buChar char="•"/>
              <a:defRPr b="0" i="0" sz="2000" u="none" cap="none" strike="noStrike">
                <a:solidFill>
                  <a:srgbClr val="969696"/>
                </a:solidFill>
                <a:latin typeface="Arial"/>
                <a:ea typeface="Arial"/>
                <a:cs typeface="Arial"/>
                <a:sym typeface="Arial"/>
              </a:defRPr>
            </a:lvl6pPr>
            <a:lvl7pPr indent="-355600" lvl="6" marL="3200400" marR="0" rtl="1" algn="r">
              <a:lnSpc>
                <a:spcPct val="100000"/>
              </a:lnSpc>
              <a:spcBef>
                <a:spcPts val="400"/>
              </a:spcBef>
              <a:spcAft>
                <a:spcPts val="0"/>
              </a:spcAft>
              <a:buClr>
                <a:srgbClr val="969696"/>
              </a:buClr>
              <a:buSzPts val="2000"/>
              <a:buFont typeface="Arial"/>
              <a:buChar char="•"/>
              <a:defRPr b="0" i="0" sz="2000" u="none" cap="none" strike="noStrike">
                <a:solidFill>
                  <a:srgbClr val="969696"/>
                </a:solidFill>
                <a:latin typeface="Arial"/>
                <a:ea typeface="Arial"/>
                <a:cs typeface="Arial"/>
                <a:sym typeface="Arial"/>
              </a:defRPr>
            </a:lvl7pPr>
            <a:lvl8pPr indent="-355600" lvl="7" marL="3657600" marR="0" rtl="1" algn="r">
              <a:lnSpc>
                <a:spcPct val="100000"/>
              </a:lnSpc>
              <a:spcBef>
                <a:spcPts val="400"/>
              </a:spcBef>
              <a:spcAft>
                <a:spcPts val="0"/>
              </a:spcAft>
              <a:buClr>
                <a:srgbClr val="969696"/>
              </a:buClr>
              <a:buSzPts val="2000"/>
              <a:buFont typeface="Arial"/>
              <a:buChar char="•"/>
              <a:defRPr b="0" i="0" sz="2000" u="none" cap="none" strike="noStrike">
                <a:solidFill>
                  <a:srgbClr val="969696"/>
                </a:solidFill>
                <a:latin typeface="Arial"/>
                <a:ea typeface="Arial"/>
                <a:cs typeface="Arial"/>
                <a:sym typeface="Arial"/>
              </a:defRPr>
            </a:lvl8pPr>
            <a:lvl9pPr indent="-355600" lvl="8" marL="4114800" marR="0" rtl="1" algn="r">
              <a:lnSpc>
                <a:spcPct val="100000"/>
              </a:lnSpc>
              <a:spcBef>
                <a:spcPts val="400"/>
              </a:spcBef>
              <a:spcAft>
                <a:spcPts val="0"/>
              </a:spcAft>
              <a:buClr>
                <a:srgbClr val="969696"/>
              </a:buClr>
              <a:buSzPts val="2000"/>
              <a:buFont typeface="Arial"/>
              <a:buChar char="•"/>
              <a:defRPr b="0" i="0" sz="2000" u="none" cap="none" strike="noStrike">
                <a:solidFill>
                  <a:srgbClr val="969696"/>
                </a:solidFill>
                <a:latin typeface="Arial"/>
                <a:ea typeface="Arial"/>
                <a:cs typeface="Arial"/>
                <a:sym typeface="Arial"/>
              </a:defRPr>
            </a:lvl9pPr>
          </a:lstStyle>
          <a:p/>
        </p:txBody>
      </p:sp>
      <p:sp>
        <p:nvSpPr>
          <p:cNvPr id="12" name="Google Shape;12;p1"/>
          <p:cNvSpPr txBox="1"/>
          <p:nvPr>
            <p:ph idx="10" type="dt"/>
          </p:nvPr>
        </p:nvSpPr>
        <p:spPr>
          <a:xfrm>
            <a:off x="8737600" y="6245226"/>
            <a:ext cx="2844800" cy="476251"/>
          </a:xfrm>
          <a:prstGeom prst="rect">
            <a:avLst/>
          </a:prstGeom>
          <a:noFill/>
          <a:ln>
            <a:noFill/>
          </a:ln>
        </p:spPr>
        <p:txBody>
          <a:bodyPr anchorCtr="0" anchor="t" bIns="45675" lIns="91375" spcFirstLastPara="1" rIns="91375" wrap="square" tIns="45675">
            <a:noAutofit/>
          </a:bodyPr>
          <a:lstStyle>
            <a:lvl1pPr lvl="0" marR="0" rtl="1" algn="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lvl="1"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2pPr>
            <a:lvl3pPr lvl="2"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3pPr>
            <a:lvl4pPr lvl="3"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4pPr>
            <a:lvl5pPr lvl="4"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9pPr>
          </a:lstStyle>
          <a:p/>
        </p:txBody>
      </p:sp>
      <p:sp>
        <p:nvSpPr>
          <p:cNvPr id="13" name="Google Shape;13;p1"/>
          <p:cNvSpPr txBox="1"/>
          <p:nvPr>
            <p:ph idx="11" type="ftr"/>
          </p:nvPr>
        </p:nvSpPr>
        <p:spPr>
          <a:xfrm>
            <a:off x="4165600" y="6245226"/>
            <a:ext cx="3860800" cy="476251"/>
          </a:xfrm>
          <a:prstGeom prst="rect">
            <a:avLst/>
          </a:prstGeom>
          <a:noFill/>
          <a:ln>
            <a:noFill/>
          </a:ln>
        </p:spPr>
        <p:txBody>
          <a:bodyPr anchorCtr="0" anchor="t" bIns="45675" lIns="91375" spcFirstLastPara="1" rIns="91375" wrap="square" tIns="45675">
            <a:noAutofit/>
          </a:bodyPr>
          <a:lstStyle>
            <a:lvl1pPr lvl="0" marR="0" rtl="1" algn="ctr">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lvl="1"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2pPr>
            <a:lvl3pPr lvl="2"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3pPr>
            <a:lvl4pPr lvl="3"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4pPr>
            <a:lvl5pPr lvl="4" marR="0" rtl="1" algn="r">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lt1"/>
                </a:solidFill>
                <a:latin typeface="Arial"/>
                <a:ea typeface="Arial"/>
                <a:cs typeface="Arial"/>
                <a:sym typeface="Arial"/>
              </a:defRPr>
            </a:lvl9pPr>
          </a:lstStyle>
          <a:p/>
        </p:txBody>
      </p:sp>
      <p:sp>
        <p:nvSpPr>
          <p:cNvPr id="14" name="Google Shape;14;p1"/>
          <p:cNvSpPr txBox="1"/>
          <p:nvPr>
            <p:ph idx="12" type="sldNum"/>
          </p:nvPr>
        </p:nvSpPr>
        <p:spPr>
          <a:xfrm>
            <a:off x="609600" y="6245226"/>
            <a:ext cx="2844800" cy="476251"/>
          </a:xfrm>
          <a:prstGeom prst="rect">
            <a:avLst/>
          </a:prstGeom>
          <a:noFill/>
          <a:ln>
            <a:noFill/>
          </a:ln>
        </p:spPr>
        <p:txBody>
          <a:bodyPr anchorCtr="0" anchor="t" bIns="45675" lIns="91375" spcFirstLastPara="1" rIns="91375" wrap="square" tIns="45675">
            <a:noAutofit/>
          </a:bodyPr>
          <a:lstStyle>
            <a:lvl1pPr indent="0" lvl="0"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
        <p:nvSpPr>
          <p:cNvPr id="15" name="Google Shape;15;p1"/>
          <p:cNvSpPr/>
          <p:nvPr/>
        </p:nvSpPr>
        <p:spPr>
          <a:xfrm>
            <a:off x="1" y="6393294"/>
            <a:ext cx="12191999" cy="472323"/>
          </a:xfrm>
          <a:custGeom>
            <a:rect b="b" l="l" r="r" t="t"/>
            <a:pathLst>
              <a:path extrusionOk="0" h="9962" w="24300">
                <a:moveTo>
                  <a:pt x="1" y="0"/>
                </a:moveTo>
                <a:lnTo>
                  <a:pt x="24300" y="0"/>
                </a:lnTo>
                <a:lnTo>
                  <a:pt x="24300" y="9962"/>
                </a:lnTo>
                <a:lnTo>
                  <a:pt x="1" y="9962"/>
                </a:lnTo>
                <a:close/>
              </a:path>
            </a:pathLst>
          </a:custGeom>
          <a:solidFill>
            <a:srgbClr val="45146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grpSp>
        <p:nvGrpSpPr>
          <p:cNvPr id="16" name="Google Shape;16;p1"/>
          <p:cNvGrpSpPr/>
          <p:nvPr/>
        </p:nvGrpSpPr>
        <p:grpSpPr>
          <a:xfrm>
            <a:off x="421203" y="6465403"/>
            <a:ext cx="833994" cy="328103"/>
            <a:chOff x="165575" y="4280700"/>
            <a:chExt cx="1551617" cy="610426"/>
          </a:xfrm>
        </p:grpSpPr>
        <p:sp>
          <p:nvSpPr>
            <p:cNvPr id="17" name="Google Shape;17;p1"/>
            <p:cNvSpPr/>
            <p:nvPr/>
          </p:nvSpPr>
          <p:spPr>
            <a:xfrm>
              <a:off x="1002150" y="4442578"/>
              <a:ext cx="284338" cy="311464"/>
            </a:xfrm>
            <a:custGeom>
              <a:rect b="b" l="l" r="r" t="t"/>
              <a:pathLst>
                <a:path extrusionOk="0" h="6005" w="5482">
                  <a:moveTo>
                    <a:pt x="5482" y="5287"/>
                  </a:moveTo>
                  <a:lnTo>
                    <a:pt x="5467" y="5437"/>
                  </a:lnTo>
                  <a:lnTo>
                    <a:pt x="5422" y="5571"/>
                  </a:lnTo>
                  <a:lnTo>
                    <a:pt x="5362" y="5691"/>
                  </a:lnTo>
                  <a:lnTo>
                    <a:pt x="5273" y="5810"/>
                  </a:lnTo>
                  <a:lnTo>
                    <a:pt x="5168" y="5900"/>
                  </a:lnTo>
                  <a:lnTo>
                    <a:pt x="5034" y="5945"/>
                  </a:lnTo>
                  <a:lnTo>
                    <a:pt x="4899" y="6004"/>
                  </a:lnTo>
                  <a:lnTo>
                    <a:pt x="4750" y="6004"/>
                  </a:lnTo>
                  <a:lnTo>
                    <a:pt x="4616" y="6004"/>
                  </a:lnTo>
                  <a:lnTo>
                    <a:pt x="4466" y="5945"/>
                  </a:lnTo>
                  <a:lnTo>
                    <a:pt x="4362" y="5900"/>
                  </a:lnTo>
                  <a:lnTo>
                    <a:pt x="4257" y="5810"/>
                  </a:lnTo>
                  <a:lnTo>
                    <a:pt x="4168" y="5691"/>
                  </a:lnTo>
                  <a:lnTo>
                    <a:pt x="4093" y="5571"/>
                  </a:lnTo>
                  <a:lnTo>
                    <a:pt x="4063" y="5437"/>
                  </a:lnTo>
                  <a:lnTo>
                    <a:pt x="4033" y="5287"/>
                  </a:lnTo>
                  <a:lnTo>
                    <a:pt x="4033" y="2734"/>
                  </a:lnTo>
                  <a:lnTo>
                    <a:pt x="4018" y="2614"/>
                  </a:lnTo>
                  <a:lnTo>
                    <a:pt x="4003" y="2480"/>
                  </a:lnTo>
                  <a:lnTo>
                    <a:pt x="3973" y="2360"/>
                  </a:lnTo>
                  <a:lnTo>
                    <a:pt x="3929" y="2241"/>
                  </a:lnTo>
                  <a:lnTo>
                    <a:pt x="3884" y="2121"/>
                  </a:lnTo>
                  <a:lnTo>
                    <a:pt x="3809" y="2017"/>
                  </a:lnTo>
                  <a:lnTo>
                    <a:pt x="3734" y="1912"/>
                  </a:lnTo>
                  <a:lnTo>
                    <a:pt x="3645" y="1822"/>
                  </a:lnTo>
                  <a:lnTo>
                    <a:pt x="3555" y="1733"/>
                  </a:lnTo>
                  <a:lnTo>
                    <a:pt x="3466" y="1658"/>
                  </a:lnTo>
                  <a:lnTo>
                    <a:pt x="3361" y="1598"/>
                  </a:lnTo>
                  <a:lnTo>
                    <a:pt x="3242" y="1539"/>
                  </a:lnTo>
                  <a:lnTo>
                    <a:pt x="3137" y="1509"/>
                  </a:lnTo>
                  <a:lnTo>
                    <a:pt x="3003" y="1464"/>
                  </a:lnTo>
                  <a:lnTo>
                    <a:pt x="2883" y="1449"/>
                  </a:lnTo>
                  <a:lnTo>
                    <a:pt x="2734" y="1449"/>
                  </a:lnTo>
                  <a:lnTo>
                    <a:pt x="2614" y="1449"/>
                  </a:lnTo>
                  <a:lnTo>
                    <a:pt x="2495" y="1464"/>
                  </a:lnTo>
                  <a:lnTo>
                    <a:pt x="2360" y="1509"/>
                  </a:lnTo>
                  <a:lnTo>
                    <a:pt x="2241" y="1539"/>
                  </a:lnTo>
                  <a:lnTo>
                    <a:pt x="2136" y="1598"/>
                  </a:lnTo>
                  <a:lnTo>
                    <a:pt x="2017" y="1658"/>
                  </a:lnTo>
                  <a:lnTo>
                    <a:pt x="1912" y="1733"/>
                  </a:lnTo>
                  <a:lnTo>
                    <a:pt x="1823" y="1822"/>
                  </a:lnTo>
                  <a:lnTo>
                    <a:pt x="1733" y="1912"/>
                  </a:lnTo>
                  <a:lnTo>
                    <a:pt x="1673" y="2017"/>
                  </a:lnTo>
                  <a:lnTo>
                    <a:pt x="1599" y="2121"/>
                  </a:lnTo>
                  <a:lnTo>
                    <a:pt x="1539" y="2241"/>
                  </a:lnTo>
                  <a:lnTo>
                    <a:pt x="1509" y="2360"/>
                  </a:lnTo>
                  <a:lnTo>
                    <a:pt x="1464" y="2480"/>
                  </a:lnTo>
                  <a:lnTo>
                    <a:pt x="1449" y="2614"/>
                  </a:lnTo>
                  <a:lnTo>
                    <a:pt x="1449" y="2734"/>
                  </a:lnTo>
                  <a:lnTo>
                    <a:pt x="1449" y="5287"/>
                  </a:lnTo>
                  <a:lnTo>
                    <a:pt x="1434" y="5437"/>
                  </a:lnTo>
                  <a:lnTo>
                    <a:pt x="1375" y="5571"/>
                  </a:lnTo>
                  <a:lnTo>
                    <a:pt x="1330" y="5691"/>
                  </a:lnTo>
                  <a:lnTo>
                    <a:pt x="1240" y="5810"/>
                  </a:lnTo>
                  <a:lnTo>
                    <a:pt x="1136" y="5900"/>
                  </a:lnTo>
                  <a:lnTo>
                    <a:pt x="1001" y="5945"/>
                  </a:lnTo>
                  <a:lnTo>
                    <a:pt x="867" y="6004"/>
                  </a:lnTo>
                  <a:lnTo>
                    <a:pt x="718" y="6004"/>
                  </a:lnTo>
                  <a:lnTo>
                    <a:pt x="583" y="6004"/>
                  </a:lnTo>
                  <a:lnTo>
                    <a:pt x="434" y="5945"/>
                  </a:lnTo>
                  <a:lnTo>
                    <a:pt x="329" y="5900"/>
                  </a:lnTo>
                  <a:lnTo>
                    <a:pt x="225" y="5810"/>
                  </a:lnTo>
                  <a:lnTo>
                    <a:pt x="135" y="5691"/>
                  </a:lnTo>
                  <a:lnTo>
                    <a:pt x="60" y="5571"/>
                  </a:lnTo>
                  <a:lnTo>
                    <a:pt x="31" y="5437"/>
                  </a:lnTo>
                  <a:lnTo>
                    <a:pt x="1" y="5287"/>
                  </a:lnTo>
                  <a:lnTo>
                    <a:pt x="1" y="2734"/>
                  </a:lnTo>
                  <a:lnTo>
                    <a:pt x="1" y="2465"/>
                  </a:lnTo>
                  <a:lnTo>
                    <a:pt x="60" y="2181"/>
                  </a:lnTo>
                  <a:lnTo>
                    <a:pt x="135" y="1927"/>
                  </a:lnTo>
                  <a:lnTo>
                    <a:pt x="225" y="1688"/>
                  </a:lnTo>
                  <a:lnTo>
                    <a:pt x="329" y="1434"/>
                  </a:lnTo>
                  <a:lnTo>
                    <a:pt x="464" y="1210"/>
                  </a:lnTo>
                  <a:lnTo>
                    <a:pt x="628" y="1001"/>
                  </a:lnTo>
                  <a:lnTo>
                    <a:pt x="807" y="807"/>
                  </a:lnTo>
                  <a:lnTo>
                    <a:pt x="1001" y="628"/>
                  </a:lnTo>
                  <a:lnTo>
                    <a:pt x="1196" y="463"/>
                  </a:lnTo>
                  <a:lnTo>
                    <a:pt x="1434" y="329"/>
                  </a:lnTo>
                  <a:lnTo>
                    <a:pt x="1688" y="224"/>
                  </a:lnTo>
                  <a:lnTo>
                    <a:pt x="1927" y="135"/>
                  </a:lnTo>
                  <a:lnTo>
                    <a:pt x="2181" y="60"/>
                  </a:lnTo>
                  <a:lnTo>
                    <a:pt x="2465" y="15"/>
                  </a:lnTo>
                  <a:lnTo>
                    <a:pt x="2734" y="0"/>
                  </a:lnTo>
                  <a:lnTo>
                    <a:pt x="3018" y="15"/>
                  </a:lnTo>
                  <a:lnTo>
                    <a:pt x="3286" y="60"/>
                  </a:lnTo>
                  <a:lnTo>
                    <a:pt x="3555" y="135"/>
                  </a:lnTo>
                  <a:lnTo>
                    <a:pt x="3809" y="224"/>
                  </a:lnTo>
                  <a:lnTo>
                    <a:pt x="4033" y="329"/>
                  </a:lnTo>
                  <a:lnTo>
                    <a:pt x="4272" y="463"/>
                  </a:lnTo>
                  <a:lnTo>
                    <a:pt x="4481" y="628"/>
                  </a:lnTo>
                  <a:lnTo>
                    <a:pt x="4690" y="807"/>
                  </a:lnTo>
                  <a:lnTo>
                    <a:pt x="4840" y="1001"/>
                  </a:lnTo>
                  <a:lnTo>
                    <a:pt x="5004" y="1210"/>
                  </a:lnTo>
                  <a:lnTo>
                    <a:pt x="5153" y="1434"/>
                  </a:lnTo>
                  <a:lnTo>
                    <a:pt x="5273" y="1688"/>
                  </a:lnTo>
                  <a:lnTo>
                    <a:pt x="5362" y="1927"/>
                  </a:lnTo>
                  <a:lnTo>
                    <a:pt x="5422" y="2181"/>
                  </a:lnTo>
                  <a:lnTo>
                    <a:pt x="5467" y="2465"/>
                  </a:lnTo>
                  <a:lnTo>
                    <a:pt x="5482" y="2734"/>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18" name="Google Shape;18;p1"/>
            <p:cNvSpPr/>
            <p:nvPr/>
          </p:nvSpPr>
          <p:spPr>
            <a:xfrm>
              <a:off x="1312008" y="4442578"/>
              <a:ext cx="283560" cy="311464"/>
            </a:xfrm>
            <a:custGeom>
              <a:rect b="b" l="l" r="r" t="t"/>
              <a:pathLst>
                <a:path extrusionOk="0" h="6005" w="5467">
                  <a:moveTo>
                    <a:pt x="5467" y="5287"/>
                  </a:moveTo>
                  <a:lnTo>
                    <a:pt x="5452" y="5437"/>
                  </a:lnTo>
                  <a:lnTo>
                    <a:pt x="5422" y="5571"/>
                  </a:lnTo>
                  <a:lnTo>
                    <a:pt x="5347" y="5691"/>
                  </a:lnTo>
                  <a:lnTo>
                    <a:pt x="5258" y="5810"/>
                  </a:lnTo>
                  <a:lnTo>
                    <a:pt x="5153" y="5900"/>
                  </a:lnTo>
                  <a:lnTo>
                    <a:pt x="5034" y="5945"/>
                  </a:lnTo>
                  <a:lnTo>
                    <a:pt x="4899" y="6004"/>
                  </a:lnTo>
                  <a:lnTo>
                    <a:pt x="4735" y="6004"/>
                  </a:lnTo>
                  <a:lnTo>
                    <a:pt x="4601" y="6004"/>
                  </a:lnTo>
                  <a:lnTo>
                    <a:pt x="4481" y="5945"/>
                  </a:lnTo>
                  <a:lnTo>
                    <a:pt x="4347" y="5900"/>
                  </a:lnTo>
                  <a:lnTo>
                    <a:pt x="4242" y="5810"/>
                  </a:lnTo>
                  <a:lnTo>
                    <a:pt x="4153" y="5691"/>
                  </a:lnTo>
                  <a:lnTo>
                    <a:pt x="4078" y="5571"/>
                  </a:lnTo>
                  <a:lnTo>
                    <a:pt x="4048" y="5437"/>
                  </a:lnTo>
                  <a:lnTo>
                    <a:pt x="4033" y="5287"/>
                  </a:lnTo>
                  <a:lnTo>
                    <a:pt x="4033" y="2734"/>
                  </a:lnTo>
                  <a:lnTo>
                    <a:pt x="4033" y="2614"/>
                  </a:lnTo>
                  <a:lnTo>
                    <a:pt x="4003" y="2480"/>
                  </a:lnTo>
                  <a:lnTo>
                    <a:pt x="3973" y="2360"/>
                  </a:lnTo>
                  <a:lnTo>
                    <a:pt x="3914" y="2241"/>
                  </a:lnTo>
                  <a:lnTo>
                    <a:pt x="3869" y="2121"/>
                  </a:lnTo>
                  <a:lnTo>
                    <a:pt x="3809" y="2017"/>
                  </a:lnTo>
                  <a:lnTo>
                    <a:pt x="3719" y="1912"/>
                  </a:lnTo>
                  <a:lnTo>
                    <a:pt x="3660" y="1822"/>
                  </a:lnTo>
                  <a:lnTo>
                    <a:pt x="3570" y="1733"/>
                  </a:lnTo>
                  <a:lnTo>
                    <a:pt x="3451" y="1658"/>
                  </a:lnTo>
                  <a:lnTo>
                    <a:pt x="3346" y="1598"/>
                  </a:lnTo>
                  <a:lnTo>
                    <a:pt x="3242" y="1539"/>
                  </a:lnTo>
                  <a:lnTo>
                    <a:pt x="3122" y="1509"/>
                  </a:lnTo>
                  <a:lnTo>
                    <a:pt x="2988" y="1464"/>
                  </a:lnTo>
                  <a:lnTo>
                    <a:pt x="2868" y="1449"/>
                  </a:lnTo>
                  <a:lnTo>
                    <a:pt x="2719" y="1449"/>
                  </a:lnTo>
                  <a:lnTo>
                    <a:pt x="2599" y="1449"/>
                  </a:lnTo>
                  <a:lnTo>
                    <a:pt x="2480" y="1464"/>
                  </a:lnTo>
                  <a:lnTo>
                    <a:pt x="2345" y="1509"/>
                  </a:lnTo>
                  <a:lnTo>
                    <a:pt x="2226" y="1539"/>
                  </a:lnTo>
                  <a:lnTo>
                    <a:pt x="2121" y="1598"/>
                  </a:lnTo>
                  <a:lnTo>
                    <a:pt x="2017" y="1658"/>
                  </a:lnTo>
                  <a:lnTo>
                    <a:pt x="1897" y="1733"/>
                  </a:lnTo>
                  <a:lnTo>
                    <a:pt x="1808" y="1822"/>
                  </a:lnTo>
                  <a:lnTo>
                    <a:pt x="1748" y="1912"/>
                  </a:lnTo>
                  <a:lnTo>
                    <a:pt x="1658" y="2017"/>
                  </a:lnTo>
                  <a:lnTo>
                    <a:pt x="1599" y="2121"/>
                  </a:lnTo>
                  <a:lnTo>
                    <a:pt x="1554" y="2241"/>
                  </a:lnTo>
                  <a:lnTo>
                    <a:pt x="1494" y="2360"/>
                  </a:lnTo>
                  <a:lnTo>
                    <a:pt x="1464" y="2480"/>
                  </a:lnTo>
                  <a:lnTo>
                    <a:pt x="1434" y="2614"/>
                  </a:lnTo>
                  <a:lnTo>
                    <a:pt x="1434" y="2734"/>
                  </a:lnTo>
                  <a:lnTo>
                    <a:pt x="1434" y="5287"/>
                  </a:lnTo>
                  <a:lnTo>
                    <a:pt x="1420" y="5437"/>
                  </a:lnTo>
                  <a:lnTo>
                    <a:pt x="1390" y="5571"/>
                  </a:lnTo>
                  <a:lnTo>
                    <a:pt x="1315" y="5691"/>
                  </a:lnTo>
                  <a:lnTo>
                    <a:pt x="1225" y="5810"/>
                  </a:lnTo>
                  <a:lnTo>
                    <a:pt x="1121" y="5900"/>
                  </a:lnTo>
                  <a:lnTo>
                    <a:pt x="986" y="5945"/>
                  </a:lnTo>
                  <a:lnTo>
                    <a:pt x="867" y="6004"/>
                  </a:lnTo>
                  <a:lnTo>
                    <a:pt x="703" y="6004"/>
                  </a:lnTo>
                  <a:lnTo>
                    <a:pt x="568" y="6004"/>
                  </a:lnTo>
                  <a:lnTo>
                    <a:pt x="434" y="5945"/>
                  </a:lnTo>
                  <a:lnTo>
                    <a:pt x="314" y="5900"/>
                  </a:lnTo>
                  <a:lnTo>
                    <a:pt x="210" y="5810"/>
                  </a:lnTo>
                  <a:lnTo>
                    <a:pt x="120" y="5691"/>
                  </a:lnTo>
                  <a:lnTo>
                    <a:pt x="46" y="5571"/>
                  </a:lnTo>
                  <a:lnTo>
                    <a:pt x="16" y="5437"/>
                  </a:lnTo>
                  <a:lnTo>
                    <a:pt x="1" y="5287"/>
                  </a:lnTo>
                  <a:lnTo>
                    <a:pt x="1" y="2734"/>
                  </a:lnTo>
                  <a:lnTo>
                    <a:pt x="16" y="2465"/>
                  </a:lnTo>
                  <a:lnTo>
                    <a:pt x="46" y="2181"/>
                  </a:lnTo>
                  <a:lnTo>
                    <a:pt x="120" y="1927"/>
                  </a:lnTo>
                  <a:lnTo>
                    <a:pt x="210" y="1688"/>
                  </a:lnTo>
                  <a:lnTo>
                    <a:pt x="329" y="1434"/>
                  </a:lnTo>
                  <a:lnTo>
                    <a:pt x="464" y="1210"/>
                  </a:lnTo>
                  <a:lnTo>
                    <a:pt x="613" y="1001"/>
                  </a:lnTo>
                  <a:lnTo>
                    <a:pt x="792" y="807"/>
                  </a:lnTo>
                  <a:lnTo>
                    <a:pt x="986" y="628"/>
                  </a:lnTo>
                  <a:lnTo>
                    <a:pt x="1210" y="463"/>
                  </a:lnTo>
                  <a:lnTo>
                    <a:pt x="1420" y="329"/>
                  </a:lnTo>
                  <a:lnTo>
                    <a:pt x="1673" y="224"/>
                  </a:lnTo>
                  <a:lnTo>
                    <a:pt x="1927" y="135"/>
                  </a:lnTo>
                  <a:lnTo>
                    <a:pt x="2196" y="60"/>
                  </a:lnTo>
                  <a:lnTo>
                    <a:pt x="2450" y="15"/>
                  </a:lnTo>
                  <a:lnTo>
                    <a:pt x="2719" y="0"/>
                  </a:lnTo>
                  <a:lnTo>
                    <a:pt x="3018" y="15"/>
                  </a:lnTo>
                  <a:lnTo>
                    <a:pt x="3271" y="60"/>
                  </a:lnTo>
                  <a:lnTo>
                    <a:pt x="3540" y="135"/>
                  </a:lnTo>
                  <a:lnTo>
                    <a:pt x="3794" y="224"/>
                  </a:lnTo>
                  <a:lnTo>
                    <a:pt x="4048" y="329"/>
                  </a:lnTo>
                  <a:lnTo>
                    <a:pt x="4257" y="463"/>
                  </a:lnTo>
                  <a:lnTo>
                    <a:pt x="4481" y="628"/>
                  </a:lnTo>
                  <a:lnTo>
                    <a:pt x="4675" y="807"/>
                  </a:lnTo>
                  <a:lnTo>
                    <a:pt x="4855" y="1001"/>
                  </a:lnTo>
                  <a:lnTo>
                    <a:pt x="5004" y="1210"/>
                  </a:lnTo>
                  <a:lnTo>
                    <a:pt x="5138" y="1434"/>
                  </a:lnTo>
                  <a:lnTo>
                    <a:pt x="5258" y="1688"/>
                  </a:lnTo>
                  <a:lnTo>
                    <a:pt x="5347" y="1927"/>
                  </a:lnTo>
                  <a:lnTo>
                    <a:pt x="5422" y="2181"/>
                  </a:lnTo>
                  <a:lnTo>
                    <a:pt x="5452" y="2465"/>
                  </a:lnTo>
                  <a:lnTo>
                    <a:pt x="5467" y="2734"/>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19" name="Google Shape;19;p1"/>
            <p:cNvSpPr/>
            <p:nvPr/>
          </p:nvSpPr>
          <p:spPr>
            <a:xfrm>
              <a:off x="684564" y="4496779"/>
              <a:ext cx="284338" cy="309908"/>
            </a:xfrm>
            <a:custGeom>
              <a:rect b="b" l="l" r="r" t="t"/>
              <a:pathLst>
                <a:path extrusionOk="0" h="5975" w="5482">
                  <a:moveTo>
                    <a:pt x="4048" y="733"/>
                  </a:moveTo>
                  <a:lnTo>
                    <a:pt x="4063" y="583"/>
                  </a:lnTo>
                  <a:lnTo>
                    <a:pt x="4108" y="434"/>
                  </a:lnTo>
                  <a:lnTo>
                    <a:pt x="4167" y="315"/>
                  </a:lnTo>
                  <a:lnTo>
                    <a:pt x="4257" y="210"/>
                  </a:lnTo>
                  <a:lnTo>
                    <a:pt x="4361" y="120"/>
                  </a:lnTo>
                  <a:lnTo>
                    <a:pt x="4481" y="46"/>
                  </a:lnTo>
                  <a:lnTo>
                    <a:pt x="4630" y="16"/>
                  </a:lnTo>
                  <a:lnTo>
                    <a:pt x="4780" y="1"/>
                  </a:lnTo>
                  <a:lnTo>
                    <a:pt x="4914" y="16"/>
                  </a:lnTo>
                  <a:lnTo>
                    <a:pt x="5063" y="46"/>
                  </a:lnTo>
                  <a:lnTo>
                    <a:pt x="5168" y="120"/>
                  </a:lnTo>
                  <a:lnTo>
                    <a:pt x="5272" y="210"/>
                  </a:lnTo>
                  <a:lnTo>
                    <a:pt x="5362" y="315"/>
                  </a:lnTo>
                  <a:lnTo>
                    <a:pt x="5437" y="434"/>
                  </a:lnTo>
                  <a:lnTo>
                    <a:pt x="5467" y="583"/>
                  </a:lnTo>
                  <a:lnTo>
                    <a:pt x="5482" y="733"/>
                  </a:lnTo>
                  <a:lnTo>
                    <a:pt x="5482" y="3227"/>
                  </a:lnTo>
                  <a:lnTo>
                    <a:pt x="5467" y="3511"/>
                  </a:lnTo>
                  <a:lnTo>
                    <a:pt x="5437" y="3779"/>
                  </a:lnTo>
                  <a:lnTo>
                    <a:pt x="5362" y="4048"/>
                  </a:lnTo>
                  <a:lnTo>
                    <a:pt x="5272" y="4302"/>
                  </a:lnTo>
                  <a:lnTo>
                    <a:pt x="5168" y="4526"/>
                  </a:lnTo>
                  <a:lnTo>
                    <a:pt x="5019" y="4765"/>
                  </a:lnTo>
                  <a:lnTo>
                    <a:pt x="4869" y="4974"/>
                  </a:lnTo>
                  <a:lnTo>
                    <a:pt x="4690" y="5168"/>
                  </a:lnTo>
                  <a:lnTo>
                    <a:pt x="4481" y="5348"/>
                  </a:lnTo>
                  <a:lnTo>
                    <a:pt x="4287" y="5497"/>
                  </a:lnTo>
                  <a:lnTo>
                    <a:pt x="4063" y="5631"/>
                  </a:lnTo>
                  <a:lnTo>
                    <a:pt x="3809" y="5766"/>
                  </a:lnTo>
                  <a:lnTo>
                    <a:pt x="3555" y="5840"/>
                  </a:lnTo>
                  <a:lnTo>
                    <a:pt x="3316" y="5915"/>
                  </a:lnTo>
                  <a:lnTo>
                    <a:pt x="3017" y="5960"/>
                  </a:lnTo>
                  <a:lnTo>
                    <a:pt x="2763" y="5975"/>
                  </a:lnTo>
                  <a:lnTo>
                    <a:pt x="2465" y="5960"/>
                  </a:lnTo>
                  <a:lnTo>
                    <a:pt x="2196" y="5915"/>
                  </a:lnTo>
                  <a:lnTo>
                    <a:pt x="1942" y="5840"/>
                  </a:lnTo>
                  <a:lnTo>
                    <a:pt x="1688" y="5766"/>
                  </a:lnTo>
                  <a:lnTo>
                    <a:pt x="1449" y="5631"/>
                  </a:lnTo>
                  <a:lnTo>
                    <a:pt x="1225" y="5497"/>
                  </a:lnTo>
                  <a:lnTo>
                    <a:pt x="1001" y="5348"/>
                  </a:lnTo>
                  <a:lnTo>
                    <a:pt x="807" y="5168"/>
                  </a:lnTo>
                  <a:lnTo>
                    <a:pt x="643" y="4974"/>
                  </a:lnTo>
                  <a:lnTo>
                    <a:pt x="493" y="4765"/>
                  </a:lnTo>
                  <a:lnTo>
                    <a:pt x="344" y="4526"/>
                  </a:lnTo>
                  <a:lnTo>
                    <a:pt x="224" y="4302"/>
                  </a:lnTo>
                  <a:lnTo>
                    <a:pt x="135" y="4048"/>
                  </a:lnTo>
                  <a:lnTo>
                    <a:pt x="75" y="3779"/>
                  </a:lnTo>
                  <a:lnTo>
                    <a:pt x="30" y="3511"/>
                  </a:lnTo>
                  <a:lnTo>
                    <a:pt x="0" y="3227"/>
                  </a:lnTo>
                  <a:lnTo>
                    <a:pt x="0" y="733"/>
                  </a:lnTo>
                  <a:lnTo>
                    <a:pt x="30" y="583"/>
                  </a:lnTo>
                  <a:lnTo>
                    <a:pt x="75" y="434"/>
                  </a:lnTo>
                  <a:lnTo>
                    <a:pt x="135" y="315"/>
                  </a:lnTo>
                  <a:lnTo>
                    <a:pt x="224" y="210"/>
                  </a:lnTo>
                  <a:lnTo>
                    <a:pt x="329" y="120"/>
                  </a:lnTo>
                  <a:lnTo>
                    <a:pt x="448" y="46"/>
                  </a:lnTo>
                  <a:lnTo>
                    <a:pt x="598" y="16"/>
                  </a:lnTo>
                  <a:lnTo>
                    <a:pt x="732" y="1"/>
                  </a:lnTo>
                  <a:lnTo>
                    <a:pt x="882" y="16"/>
                  </a:lnTo>
                  <a:lnTo>
                    <a:pt x="1031" y="46"/>
                  </a:lnTo>
                  <a:lnTo>
                    <a:pt x="1135" y="120"/>
                  </a:lnTo>
                  <a:lnTo>
                    <a:pt x="1240" y="210"/>
                  </a:lnTo>
                  <a:lnTo>
                    <a:pt x="1330" y="315"/>
                  </a:lnTo>
                  <a:lnTo>
                    <a:pt x="1404" y="434"/>
                  </a:lnTo>
                  <a:lnTo>
                    <a:pt x="1434" y="583"/>
                  </a:lnTo>
                  <a:lnTo>
                    <a:pt x="1449" y="733"/>
                  </a:lnTo>
                  <a:lnTo>
                    <a:pt x="1449" y="3227"/>
                  </a:lnTo>
                  <a:lnTo>
                    <a:pt x="1464" y="3361"/>
                  </a:lnTo>
                  <a:lnTo>
                    <a:pt x="1494" y="3496"/>
                  </a:lnTo>
                  <a:lnTo>
                    <a:pt x="1524" y="3615"/>
                  </a:lnTo>
                  <a:lnTo>
                    <a:pt x="1554" y="3720"/>
                  </a:lnTo>
                  <a:lnTo>
                    <a:pt x="1613" y="3854"/>
                  </a:lnTo>
                  <a:lnTo>
                    <a:pt x="1688" y="3959"/>
                  </a:lnTo>
                  <a:lnTo>
                    <a:pt x="1763" y="4048"/>
                  </a:lnTo>
                  <a:lnTo>
                    <a:pt x="1852" y="4138"/>
                  </a:lnTo>
                  <a:lnTo>
                    <a:pt x="1942" y="4227"/>
                  </a:lnTo>
                  <a:lnTo>
                    <a:pt x="2032" y="4302"/>
                  </a:lnTo>
                  <a:lnTo>
                    <a:pt x="2136" y="4362"/>
                  </a:lnTo>
                  <a:lnTo>
                    <a:pt x="2256" y="4422"/>
                  </a:lnTo>
                  <a:lnTo>
                    <a:pt x="2360" y="4466"/>
                  </a:lnTo>
                  <a:lnTo>
                    <a:pt x="2495" y="4496"/>
                  </a:lnTo>
                  <a:lnTo>
                    <a:pt x="2614" y="4511"/>
                  </a:lnTo>
                  <a:lnTo>
                    <a:pt x="2763" y="4526"/>
                  </a:lnTo>
                  <a:lnTo>
                    <a:pt x="2883" y="4511"/>
                  </a:lnTo>
                  <a:lnTo>
                    <a:pt x="3002" y="4496"/>
                  </a:lnTo>
                  <a:lnTo>
                    <a:pt x="3137" y="4466"/>
                  </a:lnTo>
                  <a:lnTo>
                    <a:pt x="3256" y="4422"/>
                  </a:lnTo>
                  <a:lnTo>
                    <a:pt x="3361" y="4362"/>
                  </a:lnTo>
                  <a:lnTo>
                    <a:pt x="3465" y="4302"/>
                  </a:lnTo>
                  <a:lnTo>
                    <a:pt x="3570" y="4227"/>
                  </a:lnTo>
                  <a:lnTo>
                    <a:pt x="3659" y="4138"/>
                  </a:lnTo>
                  <a:lnTo>
                    <a:pt x="3749" y="4048"/>
                  </a:lnTo>
                  <a:lnTo>
                    <a:pt x="3824" y="3959"/>
                  </a:lnTo>
                  <a:lnTo>
                    <a:pt x="3898" y="3854"/>
                  </a:lnTo>
                  <a:lnTo>
                    <a:pt x="3958" y="3720"/>
                  </a:lnTo>
                  <a:lnTo>
                    <a:pt x="3988" y="3615"/>
                  </a:lnTo>
                  <a:lnTo>
                    <a:pt x="4018" y="3496"/>
                  </a:lnTo>
                  <a:lnTo>
                    <a:pt x="4048" y="3361"/>
                  </a:lnTo>
                  <a:lnTo>
                    <a:pt x="4048" y="3227"/>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0" name="Google Shape;20;p1"/>
            <p:cNvSpPr/>
            <p:nvPr/>
          </p:nvSpPr>
          <p:spPr>
            <a:xfrm>
              <a:off x="1627312" y="4465036"/>
              <a:ext cx="75156" cy="289006"/>
            </a:xfrm>
            <a:custGeom>
              <a:rect b="b" l="l" r="r" t="t"/>
              <a:pathLst>
                <a:path extrusionOk="0" h="5572" w="1449">
                  <a:moveTo>
                    <a:pt x="0" y="717"/>
                  </a:moveTo>
                  <a:lnTo>
                    <a:pt x="15" y="568"/>
                  </a:lnTo>
                  <a:lnTo>
                    <a:pt x="75" y="434"/>
                  </a:lnTo>
                  <a:lnTo>
                    <a:pt x="120" y="314"/>
                  </a:lnTo>
                  <a:lnTo>
                    <a:pt x="209" y="210"/>
                  </a:lnTo>
                  <a:lnTo>
                    <a:pt x="329" y="120"/>
                  </a:lnTo>
                  <a:lnTo>
                    <a:pt x="448" y="45"/>
                  </a:lnTo>
                  <a:lnTo>
                    <a:pt x="598" y="15"/>
                  </a:lnTo>
                  <a:lnTo>
                    <a:pt x="732" y="1"/>
                  </a:lnTo>
                  <a:lnTo>
                    <a:pt x="881" y="15"/>
                  </a:lnTo>
                  <a:lnTo>
                    <a:pt x="1016" y="45"/>
                  </a:lnTo>
                  <a:lnTo>
                    <a:pt x="1150" y="120"/>
                  </a:lnTo>
                  <a:lnTo>
                    <a:pt x="1255" y="210"/>
                  </a:lnTo>
                  <a:lnTo>
                    <a:pt x="1329" y="314"/>
                  </a:lnTo>
                  <a:lnTo>
                    <a:pt x="1389" y="434"/>
                  </a:lnTo>
                  <a:lnTo>
                    <a:pt x="1449" y="568"/>
                  </a:lnTo>
                  <a:lnTo>
                    <a:pt x="1449" y="717"/>
                  </a:lnTo>
                  <a:lnTo>
                    <a:pt x="1449" y="4854"/>
                  </a:lnTo>
                  <a:lnTo>
                    <a:pt x="1449" y="5004"/>
                  </a:lnTo>
                  <a:lnTo>
                    <a:pt x="1389" y="5138"/>
                  </a:lnTo>
                  <a:lnTo>
                    <a:pt x="1329" y="5258"/>
                  </a:lnTo>
                  <a:lnTo>
                    <a:pt x="1255" y="5377"/>
                  </a:lnTo>
                  <a:lnTo>
                    <a:pt x="1150" y="5467"/>
                  </a:lnTo>
                  <a:lnTo>
                    <a:pt x="1016" y="5512"/>
                  </a:lnTo>
                  <a:lnTo>
                    <a:pt x="881" y="5571"/>
                  </a:lnTo>
                  <a:lnTo>
                    <a:pt x="732" y="5571"/>
                  </a:lnTo>
                  <a:lnTo>
                    <a:pt x="598" y="5571"/>
                  </a:lnTo>
                  <a:lnTo>
                    <a:pt x="448" y="5512"/>
                  </a:lnTo>
                  <a:lnTo>
                    <a:pt x="329" y="5467"/>
                  </a:lnTo>
                  <a:lnTo>
                    <a:pt x="209" y="5377"/>
                  </a:lnTo>
                  <a:lnTo>
                    <a:pt x="120" y="5258"/>
                  </a:lnTo>
                  <a:lnTo>
                    <a:pt x="75" y="5138"/>
                  </a:lnTo>
                  <a:lnTo>
                    <a:pt x="15" y="5004"/>
                  </a:lnTo>
                  <a:lnTo>
                    <a:pt x="0" y="4854"/>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1" name="Google Shape;21;p1"/>
            <p:cNvSpPr/>
            <p:nvPr/>
          </p:nvSpPr>
          <p:spPr>
            <a:xfrm>
              <a:off x="374706" y="4384486"/>
              <a:ext cx="283560" cy="310686"/>
            </a:xfrm>
            <a:custGeom>
              <a:rect b="b" l="l" r="r" t="t"/>
              <a:pathLst>
                <a:path extrusionOk="0" h="5990" w="5467">
                  <a:moveTo>
                    <a:pt x="5467" y="5287"/>
                  </a:moveTo>
                  <a:lnTo>
                    <a:pt x="5467" y="5422"/>
                  </a:lnTo>
                  <a:lnTo>
                    <a:pt x="5407" y="5571"/>
                  </a:lnTo>
                  <a:lnTo>
                    <a:pt x="5362" y="5690"/>
                  </a:lnTo>
                  <a:lnTo>
                    <a:pt x="5272" y="5795"/>
                  </a:lnTo>
                  <a:lnTo>
                    <a:pt x="5153" y="5870"/>
                  </a:lnTo>
                  <a:lnTo>
                    <a:pt x="5034" y="5944"/>
                  </a:lnTo>
                  <a:lnTo>
                    <a:pt x="4899" y="5989"/>
                  </a:lnTo>
                  <a:lnTo>
                    <a:pt x="4750" y="5989"/>
                  </a:lnTo>
                  <a:lnTo>
                    <a:pt x="4600" y="5989"/>
                  </a:lnTo>
                  <a:lnTo>
                    <a:pt x="4466" y="5944"/>
                  </a:lnTo>
                  <a:lnTo>
                    <a:pt x="4346" y="5870"/>
                  </a:lnTo>
                  <a:lnTo>
                    <a:pt x="4227" y="5795"/>
                  </a:lnTo>
                  <a:lnTo>
                    <a:pt x="4137" y="5690"/>
                  </a:lnTo>
                  <a:lnTo>
                    <a:pt x="4093" y="5571"/>
                  </a:lnTo>
                  <a:lnTo>
                    <a:pt x="4033" y="5422"/>
                  </a:lnTo>
                  <a:lnTo>
                    <a:pt x="4033" y="5287"/>
                  </a:lnTo>
                  <a:lnTo>
                    <a:pt x="4033" y="2733"/>
                  </a:lnTo>
                  <a:lnTo>
                    <a:pt x="4018" y="2599"/>
                  </a:lnTo>
                  <a:lnTo>
                    <a:pt x="4003" y="2480"/>
                  </a:lnTo>
                  <a:lnTo>
                    <a:pt x="3958" y="2360"/>
                  </a:lnTo>
                  <a:lnTo>
                    <a:pt x="3928" y="2226"/>
                  </a:lnTo>
                  <a:lnTo>
                    <a:pt x="3869" y="2121"/>
                  </a:lnTo>
                  <a:lnTo>
                    <a:pt x="3809" y="2017"/>
                  </a:lnTo>
                  <a:lnTo>
                    <a:pt x="3734" y="1912"/>
                  </a:lnTo>
                  <a:lnTo>
                    <a:pt x="3645" y="1822"/>
                  </a:lnTo>
                  <a:lnTo>
                    <a:pt x="3555" y="1733"/>
                  </a:lnTo>
                  <a:lnTo>
                    <a:pt x="3450" y="1658"/>
                  </a:lnTo>
                  <a:lnTo>
                    <a:pt x="3346" y="1583"/>
                  </a:lnTo>
                  <a:lnTo>
                    <a:pt x="3226" y="1539"/>
                  </a:lnTo>
                  <a:lnTo>
                    <a:pt x="3107" y="1494"/>
                  </a:lnTo>
                  <a:lnTo>
                    <a:pt x="3002" y="1464"/>
                  </a:lnTo>
                  <a:lnTo>
                    <a:pt x="2853" y="1449"/>
                  </a:lnTo>
                  <a:lnTo>
                    <a:pt x="2734" y="1449"/>
                  </a:lnTo>
                  <a:lnTo>
                    <a:pt x="2614" y="1449"/>
                  </a:lnTo>
                  <a:lnTo>
                    <a:pt x="2465" y="1464"/>
                  </a:lnTo>
                  <a:lnTo>
                    <a:pt x="2345" y="1494"/>
                  </a:lnTo>
                  <a:lnTo>
                    <a:pt x="2226" y="1539"/>
                  </a:lnTo>
                  <a:lnTo>
                    <a:pt x="2106" y="1583"/>
                  </a:lnTo>
                  <a:lnTo>
                    <a:pt x="2002" y="1658"/>
                  </a:lnTo>
                  <a:lnTo>
                    <a:pt x="1912" y="1733"/>
                  </a:lnTo>
                  <a:lnTo>
                    <a:pt x="1822" y="1822"/>
                  </a:lnTo>
                  <a:lnTo>
                    <a:pt x="1733" y="1912"/>
                  </a:lnTo>
                  <a:lnTo>
                    <a:pt x="1658" y="2017"/>
                  </a:lnTo>
                  <a:lnTo>
                    <a:pt x="1584" y="2121"/>
                  </a:lnTo>
                  <a:lnTo>
                    <a:pt x="1539" y="2226"/>
                  </a:lnTo>
                  <a:lnTo>
                    <a:pt x="1494" y="2360"/>
                  </a:lnTo>
                  <a:lnTo>
                    <a:pt x="1464" y="2480"/>
                  </a:lnTo>
                  <a:lnTo>
                    <a:pt x="1449" y="2599"/>
                  </a:lnTo>
                  <a:lnTo>
                    <a:pt x="1434" y="2733"/>
                  </a:lnTo>
                  <a:lnTo>
                    <a:pt x="1434" y="5287"/>
                  </a:lnTo>
                  <a:lnTo>
                    <a:pt x="1434" y="5422"/>
                  </a:lnTo>
                  <a:lnTo>
                    <a:pt x="1374" y="5571"/>
                  </a:lnTo>
                  <a:lnTo>
                    <a:pt x="1300" y="5690"/>
                  </a:lnTo>
                  <a:lnTo>
                    <a:pt x="1240" y="5795"/>
                  </a:lnTo>
                  <a:lnTo>
                    <a:pt x="1121" y="5870"/>
                  </a:lnTo>
                  <a:lnTo>
                    <a:pt x="1001" y="5944"/>
                  </a:lnTo>
                  <a:lnTo>
                    <a:pt x="852" y="5989"/>
                  </a:lnTo>
                  <a:lnTo>
                    <a:pt x="717" y="5989"/>
                  </a:lnTo>
                  <a:lnTo>
                    <a:pt x="568" y="5989"/>
                  </a:lnTo>
                  <a:lnTo>
                    <a:pt x="434" y="5944"/>
                  </a:lnTo>
                  <a:lnTo>
                    <a:pt x="299" y="5870"/>
                  </a:lnTo>
                  <a:lnTo>
                    <a:pt x="195" y="5795"/>
                  </a:lnTo>
                  <a:lnTo>
                    <a:pt x="105" y="5690"/>
                  </a:lnTo>
                  <a:lnTo>
                    <a:pt x="60" y="5571"/>
                  </a:lnTo>
                  <a:lnTo>
                    <a:pt x="0" y="5422"/>
                  </a:lnTo>
                  <a:lnTo>
                    <a:pt x="0" y="5287"/>
                  </a:lnTo>
                  <a:lnTo>
                    <a:pt x="0" y="2733"/>
                  </a:lnTo>
                  <a:lnTo>
                    <a:pt x="0" y="2465"/>
                  </a:lnTo>
                  <a:lnTo>
                    <a:pt x="60" y="2181"/>
                  </a:lnTo>
                  <a:lnTo>
                    <a:pt x="105" y="1927"/>
                  </a:lnTo>
                  <a:lnTo>
                    <a:pt x="210" y="1673"/>
                  </a:lnTo>
                  <a:lnTo>
                    <a:pt x="329" y="1434"/>
                  </a:lnTo>
                  <a:lnTo>
                    <a:pt x="463" y="1210"/>
                  </a:lnTo>
                  <a:lnTo>
                    <a:pt x="628" y="1001"/>
                  </a:lnTo>
                  <a:lnTo>
                    <a:pt x="807" y="807"/>
                  </a:lnTo>
                  <a:lnTo>
                    <a:pt x="986" y="628"/>
                  </a:lnTo>
                  <a:lnTo>
                    <a:pt x="1195" y="463"/>
                  </a:lnTo>
                  <a:lnTo>
                    <a:pt x="1434" y="314"/>
                  </a:lnTo>
                  <a:lnTo>
                    <a:pt x="1658" y="209"/>
                  </a:lnTo>
                  <a:lnTo>
                    <a:pt x="1912" y="120"/>
                  </a:lnTo>
                  <a:lnTo>
                    <a:pt x="2181" y="60"/>
                  </a:lnTo>
                  <a:lnTo>
                    <a:pt x="2450" y="15"/>
                  </a:lnTo>
                  <a:lnTo>
                    <a:pt x="2734" y="0"/>
                  </a:lnTo>
                  <a:lnTo>
                    <a:pt x="3017" y="15"/>
                  </a:lnTo>
                  <a:lnTo>
                    <a:pt x="3286" y="60"/>
                  </a:lnTo>
                  <a:lnTo>
                    <a:pt x="3555" y="120"/>
                  </a:lnTo>
                  <a:lnTo>
                    <a:pt x="3809" y="209"/>
                  </a:lnTo>
                  <a:lnTo>
                    <a:pt x="4033" y="314"/>
                  </a:lnTo>
                  <a:lnTo>
                    <a:pt x="4272" y="463"/>
                  </a:lnTo>
                  <a:lnTo>
                    <a:pt x="4466" y="628"/>
                  </a:lnTo>
                  <a:lnTo>
                    <a:pt x="4660" y="807"/>
                  </a:lnTo>
                  <a:lnTo>
                    <a:pt x="4839" y="1001"/>
                  </a:lnTo>
                  <a:lnTo>
                    <a:pt x="5004" y="1210"/>
                  </a:lnTo>
                  <a:lnTo>
                    <a:pt x="5138" y="1434"/>
                  </a:lnTo>
                  <a:lnTo>
                    <a:pt x="5243" y="1673"/>
                  </a:lnTo>
                  <a:lnTo>
                    <a:pt x="5362" y="1927"/>
                  </a:lnTo>
                  <a:lnTo>
                    <a:pt x="5407" y="2181"/>
                  </a:lnTo>
                  <a:lnTo>
                    <a:pt x="5467" y="2465"/>
                  </a:lnTo>
                  <a:lnTo>
                    <a:pt x="5467" y="2733"/>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2" name="Google Shape;22;p1"/>
            <p:cNvSpPr/>
            <p:nvPr/>
          </p:nvSpPr>
          <p:spPr>
            <a:xfrm>
              <a:off x="165575" y="4384486"/>
              <a:ext cx="284338" cy="310686"/>
            </a:xfrm>
            <a:custGeom>
              <a:rect b="b" l="l" r="r" t="t"/>
              <a:pathLst>
                <a:path extrusionOk="0" h="5990" w="5482">
                  <a:moveTo>
                    <a:pt x="5481" y="5287"/>
                  </a:moveTo>
                  <a:lnTo>
                    <a:pt x="5466" y="5422"/>
                  </a:lnTo>
                  <a:lnTo>
                    <a:pt x="5421" y="5571"/>
                  </a:lnTo>
                  <a:lnTo>
                    <a:pt x="5362" y="5690"/>
                  </a:lnTo>
                  <a:lnTo>
                    <a:pt x="5272" y="5795"/>
                  </a:lnTo>
                  <a:lnTo>
                    <a:pt x="5153" y="5870"/>
                  </a:lnTo>
                  <a:lnTo>
                    <a:pt x="5033" y="5944"/>
                  </a:lnTo>
                  <a:lnTo>
                    <a:pt x="4914" y="5989"/>
                  </a:lnTo>
                  <a:lnTo>
                    <a:pt x="4749" y="5989"/>
                  </a:lnTo>
                  <a:lnTo>
                    <a:pt x="4600" y="5989"/>
                  </a:lnTo>
                  <a:lnTo>
                    <a:pt x="4480" y="5944"/>
                  </a:lnTo>
                  <a:lnTo>
                    <a:pt x="4361" y="5870"/>
                  </a:lnTo>
                  <a:lnTo>
                    <a:pt x="4242" y="5795"/>
                  </a:lnTo>
                  <a:lnTo>
                    <a:pt x="4152" y="5690"/>
                  </a:lnTo>
                  <a:lnTo>
                    <a:pt x="4092" y="5571"/>
                  </a:lnTo>
                  <a:lnTo>
                    <a:pt x="4047" y="5422"/>
                  </a:lnTo>
                  <a:lnTo>
                    <a:pt x="4032" y="5287"/>
                  </a:lnTo>
                  <a:lnTo>
                    <a:pt x="4032" y="2733"/>
                  </a:lnTo>
                  <a:lnTo>
                    <a:pt x="4032" y="2599"/>
                  </a:lnTo>
                  <a:lnTo>
                    <a:pt x="4017" y="2480"/>
                  </a:lnTo>
                  <a:lnTo>
                    <a:pt x="3988" y="2360"/>
                  </a:lnTo>
                  <a:lnTo>
                    <a:pt x="3928" y="2226"/>
                  </a:lnTo>
                  <a:lnTo>
                    <a:pt x="3868" y="2121"/>
                  </a:lnTo>
                  <a:lnTo>
                    <a:pt x="3823" y="2017"/>
                  </a:lnTo>
                  <a:lnTo>
                    <a:pt x="3734" y="1912"/>
                  </a:lnTo>
                  <a:lnTo>
                    <a:pt x="3659" y="1822"/>
                  </a:lnTo>
                  <a:lnTo>
                    <a:pt x="3569" y="1733"/>
                  </a:lnTo>
                  <a:lnTo>
                    <a:pt x="3465" y="1658"/>
                  </a:lnTo>
                  <a:lnTo>
                    <a:pt x="3360" y="1583"/>
                  </a:lnTo>
                  <a:lnTo>
                    <a:pt x="3256" y="1539"/>
                  </a:lnTo>
                  <a:lnTo>
                    <a:pt x="3121" y="1494"/>
                  </a:lnTo>
                  <a:lnTo>
                    <a:pt x="3002" y="1464"/>
                  </a:lnTo>
                  <a:lnTo>
                    <a:pt x="2868" y="1449"/>
                  </a:lnTo>
                  <a:lnTo>
                    <a:pt x="2733" y="1449"/>
                  </a:lnTo>
                  <a:lnTo>
                    <a:pt x="2599" y="1449"/>
                  </a:lnTo>
                  <a:lnTo>
                    <a:pt x="2479" y="1464"/>
                  </a:lnTo>
                  <a:lnTo>
                    <a:pt x="2360" y="1494"/>
                  </a:lnTo>
                  <a:lnTo>
                    <a:pt x="2225" y="1539"/>
                  </a:lnTo>
                  <a:lnTo>
                    <a:pt x="2121" y="1583"/>
                  </a:lnTo>
                  <a:lnTo>
                    <a:pt x="2016" y="1658"/>
                  </a:lnTo>
                  <a:lnTo>
                    <a:pt x="1912" y="1733"/>
                  </a:lnTo>
                  <a:lnTo>
                    <a:pt x="1822" y="1822"/>
                  </a:lnTo>
                  <a:lnTo>
                    <a:pt x="1747" y="1912"/>
                  </a:lnTo>
                  <a:lnTo>
                    <a:pt x="1658" y="2017"/>
                  </a:lnTo>
                  <a:lnTo>
                    <a:pt x="1613" y="2121"/>
                  </a:lnTo>
                  <a:lnTo>
                    <a:pt x="1553" y="2226"/>
                  </a:lnTo>
                  <a:lnTo>
                    <a:pt x="1493" y="2360"/>
                  </a:lnTo>
                  <a:lnTo>
                    <a:pt x="1464" y="2480"/>
                  </a:lnTo>
                  <a:lnTo>
                    <a:pt x="1449" y="2599"/>
                  </a:lnTo>
                  <a:lnTo>
                    <a:pt x="1449" y="2733"/>
                  </a:lnTo>
                  <a:lnTo>
                    <a:pt x="1449" y="5287"/>
                  </a:lnTo>
                  <a:lnTo>
                    <a:pt x="1434" y="5422"/>
                  </a:lnTo>
                  <a:lnTo>
                    <a:pt x="1389" y="5571"/>
                  </a:lnTo>
                  <a:lnTo>
                    <a:pt x="1314" y="5690"/>
                  </a:lnTo>
                  <a:lnTo>
                    <a:pt x="1225" y="5795"/>
                  </a:lnTo>
                  <a:lnTo>
                    <a:pt x="1120" y="5870"/>
                  </a:lnTo>
                  <a:lnTo>
                    <a:pt x="1001" y="5944"/>
                  </a:lnTo>
                  <a:lnTo>
                    <a:pt x="881" y="5989"/>
                  </a:lnTo>
                  <a:lnTo>
                    <a:pt x="717" y="5989"/>
                  </a:lnTo>
                  <a:lnTo>
                    <a:pt x="568" y="5989"/>
                  </a:lnTo>
                  <a:lnTo>
                    <a:pt x="448" y="5944"/>
                  </a:lnTo>
                  <a:lnTo>
                    <a:pt x="329" y="5870"/>
                  </a:lnTo>
                  <a:lnTo>
                    <a:pt x="209" y="5795"/>
                  </a:lnTo>
                  <a:lnTo>
                    <a:pt x="119" y="5690"/>
                  </a:lnTo>
                  <a:lnTo>
                    <a:pt x="60" y="5571"/>
                  </a:lnTo>
                  <a:lnTo>
                    <a:pt x="15" y="5422"/>
                  </a:lnTo>
                  <a:lnTo>
                    <a:pt x="0" y="5287"/>
                  </a:lnTo>
                  <a:lnTo>
                    <a:pt x="0" y="2733"/>
                  </a:lnTo>
                  <a:lnTo>
                    <a:pt x="15" y="2465"/>
                  </a:lnTo>
                  <a:lnTo>
                    <a:pt x="60" y="2181"/>
                  </a:lnTo>
                  <a:lnTo>
                    <a:pt x="119" y="1927"/>
                  </a:lnTo>
                  <a:lnTo>
                    <a:pt x="209" y="1673"/>
                  </a:lnTo>
                  <a:lnTo>
                    <a:pt x="344" y="1434"/>
                  </a:lnTo>
                  <a:lnTo>
                    <a:pt x="463" y="1210"/>
                  </a:lnTo>
                  <a:lnTo>
                    <a:pt x="627" y="1001"/>
                  </a:lnTo>
                  <a:lnTo>
                    <a:pt x="806" y="807"/>
                  </a:lnTo>
                  <a:lnTo>
                    <a:pt x="1001" y="628"/>
                  </a:lnTo>
                  <a:lnTo>
                    <a:pt x="1210" y="463"/>
                  </a:lnTo>
                  <a:lnTo>
                    <a:pt x="1434" y="314"/>
                  </a:lnTo>
                  <a:lnTo>
                    <a:pt x="1673" y="209"/>
                  </a:lnTo>
                  <a:lnTo>
                    <a:pt x="1927" y="120"/>
                  </a:lnTo>
                  <a:lnTo>
                    <a:pt x="2195" y="60"/>
                  </a:lnTo>
                  <a:lnTo>
                    <a:pt x="2464" y="15"/>
                  </a:lnTo>
                  <a:lnTo>
                    <a:pt x="2733" y="0"/>
                  </a:lnTo>
                  <a:lnTo>
                    <a:pt x="3017" y="15"/>
                  </a:lnTo>
                  <a:lnTo>
                    <a:pt x="3286" y="60"/>
                  </a:lnTo>
                  <a:lnTo>
                    <a:pt x="3555" y="120"/>
                  </a:lnTo>
                  <a:lnTo>
                    <a:pt x="3808" y="209"/>
                  </a:lnTo>
                  <a:lnTo>
                    <a:pt x="4032" y="314"/>
                  </a:lnTo>
                  <a:lnTo>
                    <a:pt x="4271" y="463"/>
                  </a:lnTo>
                  <a:lnTo>
                    <a:pt x="4480" y="628"/>
                  </a:lnTo>
                  <a:lnTo>
                    <a:pt x="4675" y="807"/>
                  </a:lnTo>
                  <a:lnTo>
                    <a:pt x="4854" y="1001"/>
                  </a:lnTo>
                  <a:lnTo>
                    <a:pt x="5018" y="1210"/>
                  </a:lnTo>
                  <a:lnTo>
                    <a:pt x="5138" y="1434"/>
                  </a:lnTo>
                  <a:lnTo>
                    <a:pt x="5272" y="1673"/>
                  </a:lnTo>
                  <a:lnTo>
                    <a:pt x="5362" y="1927"/>
                  </a:lnTo>
                  <a:lnTo>
                    <a:pt x="5421" y="2181"/>
                  </a:lnTo>
                  <a:lnTo>
                    <a:pt x="5466" y="2465"/>
                  </a:lnTo>
                  <a:lnTo>
                    <a:pt x="5481" y="2733"/>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3" name="Google Shape;23;p1"/>
            <p:cNvSpPr/>
            <p:nvPr/>
          </p:nvSpPr>
          <p:spPr>
            <a:xfrm>
              <a:off x="1002150" y="4280700"/>
              <a:ext cx="75208" cy="408249"/>
            </a:xfrm>
            <a:custGeom>
              <a:rect b="b" l="l" r="r" t="t"/>
              <a:pathLst>
                <a:path extrusionOk="0" h="7871" w="1450">
                  <a:moveTo>
                    <a:pt x="1" y="717"/>
                  </a:moveTo>
                  <a:lnTo>
                    <a:pt x="1" y="568"/>
                  </a:lnTo>
                  <a:lnTo>
                    <a:pt x="60" y="433"/>
                  </a:lnTo>
                  <a:lnTo>
                    <a:pt x="135" y="299"/>
                  </a:lnTo>
                  <a:lnTo>
                    <a:pt x="225" y="194"/>
                  </a:lnTo>
                  <a:lnTo>
                    <a:pt x="314" y="105"/>
                  </a:lnTo>
                  <a:lnTo>
                    <a:pt x="434" y="60"/>
                  </a:lnTo>
                  <a:lnTo>
                    <a:pt x="583" y="0"/>
                  </a:lnTo>
                  <a:lnTo>
                    <a:pt x="718" y="0"/>
                  </a:lnTo>
                  <a:lnTo>
                    <a:pt x="867" y="0"/>
                  </a:lnTo>
                  <a:lnTo>
                    <a:pt x="1001" y="60"/>
                  </a:lnTo>
                  <a:lnTo>
                    <a:pt x="1136" y="105"/>
                  </a:lnTo>
                  <a:lnTo>
                    <a:pt x="1240" y="194"/>
                  </a:lnTo>
                  <a:lnTo>
                    <a:pt x="1330" y="299"/>
                  </a:lnTo>
                  <a:lnTo>
                    <a:pt x="1375" y="433"/>
                  </a:lnTo>
                  <a:lnTo>
                    <a:pt x="1434" y="568"/>
                  </a:lnTo>
                  <a:lnTo>
                    <a:pt x="1449" y="717"/>
                  </a:lnTo>
                  <a:lnTo>
                    <a:pt x="1449" y="7154"/>
                  </a:lnTo>
                  <a:lnTo>
                    <a:pt x="1434" y="7303"/>
                  </a:lnTo>
                  <a:lnTo>
                    <a:pt x="1375" y="7438"/>
                  </a:lnTo>
                  <a:lnTo>
                    <a:pt x="1330" y="7557"/>
                  </a:lnTo>
                  <a:lnTo>
                    <a:pt x="1240" y="7662"/>
                  </a:lnTo>
                  <a:lnTo>
                    <a:pt x="1136" y="7751"/>
                  </a:lnTo>
                  <a:lnTo>
                    <a:pt x="1001" y="7826"/>
                  </a:lnTo>
                  <a:lnTo>
                    <a:pt x="867" y="7856"/>
                  </a:lnTo>
                  <a:lnTo>
                    <a:pt x="718" y="7871"/>
                  </a:lnTo>
                  <a:lnTo>
                    <a:pt x="583" y="7856"/>
                  </a:lnTo>
                  <a:lnTo>
                    <a:pt x="434" y="7826"/>
                  </a:lnTo>
                  <a:lnTo>
                    <a:pt x="314" y="7751"/>
                  </a:lnTo>
                  <a:lnTo>
                    <a:pt x="225" y="7662"/>
                  </a:lnTo>
                  <a:lnTo>
                    <a:pt x="135" y="7557"/>
                  </a:lnTo>
                  <a:lnTo>
                    <a:pt x="60" y="7438"/>
                  </a:lnTo>
                  <a:lnTo>
                    <a:pt x="1" y="7303"/>
                  </a:lnTo>
                  <a:lnTo>
                    <a:pt x="1" y="7154"/>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4" name="Google Shape;24;p1"/>
            <p:cNvSpPr/>
            <p:nvPr/>
          </p:nvSpPr>
          <p:spPr>
            <a:xfrm>
              <a:off x="325120" y="4324839"/>
              <a:ext cx="1392072" cy="544609"/>
            </a:xfrm>
            <a:custGeom>
              <a:rect b="b" l="l" r="r" t="t"/>
              <a:pathLst>
                <a:path extrusionOk="0" h="10500" w="26839">
                  <a:moveTo>
                    <a:pt x="25808" y="2091"/>
                  </a:moveTo>
                  <a:lnTo>
                    <a:pt x="25913" y="2076"/>
                  </a:lnTo>
                  <a:lnTo>
                    <a:pt x="26017" y="2076"/>
                  </a:lnTo>
                  <a:lnTo>
                    <a:pt x="26107" y="2046"/>
                  </a:lnTo>
                  <a:lnTo>
                    <a:pt x="26211" y="2002"/>
                  </a:lnTo>
                  <a:lnTo>
                    <a:pt x="26301" y="1972"/>
                  </a:lnTo>
                  <a:lnTo>
                    <a:pt x="26391" y="1912"/>
                  </a:lnTo>
                  <a:lnTo>
                    <a:pt x="26465" y="1852"/>
                  </a:lnTo>
                  <a:lnTo>
                    <a:pt x="26540" y="1793"/>
                  </a:lnTo>
                  <a:lnTo>
                    <a:pt x="26600" y="1718"/>
                  </a:lnTo>
                  <a:lnTo>
                    <a:pt x="26659" y="1628"/>
                  </a:lnTo>
                  <a:lnTo>
                    <a:pt x="26719" y="1539"/>
                  </a:lnTo>
                  <a:lnTo>
                    <a:pt x="26764" y="1449"/>
                  </a:lnTo>
                  <a:lnTo>
                    <a:pt x="26809" y="1359"/>
                  </a:lnTo>
                  <a:lnTo>
                    <a:pt x="26824" y="1255"/>
                  </a:lnTo>
                  <a:lnTo>
                    <a:pt x="26839" y="1150"/>
                  </a:lnTo>
                  <a:lnTo>
                    <a:pt x="26839" y="1046"/>
                  </a:lnTo>
                  <a:lnTo>
                    <a:pt x="26839" y="941"/>
                  </a:lnTo>
                  <a:lnTo>
                    <a:pt x="26824" y="852"/>
                  </a:lnTo>
                  <a:lnTo>
                    <a:pt x="26809" y="732"/>
                  </a:lnTo>
                  <a:lnTo>
                    <a:pt x="26764" y="643"/>
                  </a:lnTo>
                  <a:lnTo>
                    <a:pt x="26719" y="553"/>
                  </a:lnTo>
                  <a:lnTo>
                    <a:pt x="26659" y="478"/>
                  </a:lnTo>
                  <a:lnTo>
                    <a:pt x="26600" y="389"/>
                  </a:lnTo>
                  <a:lnTo>
                    <a:pt x="26540" y="314"/>
                  </a:lnTo>
                  <a:lnTo>
                    <a:pt x="26465" y="239"/>
                  </a:lnTo>
                  <a:lnTo>
                    <a:pt x="26391" y="180"/>
                  </a:lnTo>
                  <a:lnTo>
                    <a:pt x="26301" y="135"/>
                  </a:lnTo>
                  <a:lnTo>
                    <a:pt x="26211" y="90"/>
                  </a:lnTo>
                  <a:lnTo>
                    <a:pt x="26107" y="60"/>
                  </a:lnTo>
                  <a:lnTo>
                    <a:pt x="26017" y="30"/>
                  </a:lnTo>
                  <a:lnTo>
                    <a:pt x="25913" y="0"/>
                  </a:lnTo>
                  <a:lnTo>
                    <a:pt x="25808" y="0"/>
                  </a:lnTo>
                  <a:lnTo>
                    <a:pt x="25704" y="0"/>
                  </a:lnTo>
                  <a:lnTo>
                    <a:pt x="25584" y="30"/>
                  </a:lnTo>
                  <a:lnTo>
                    <a:pt x="25495" y="60"/>
                  </a:lnTo>
                  <a:lnTo>
                    <a:pt x="25390" y="90"/>
                  </a:lnTo>
                  <a:lnTo>
                    <a:pt x="25300" y="135"/>
                  </a:lnTo>
                  <a:lnTo>
                    <a:pt x="25211" y="180"/>
                  </a:lnTo>
                  <a:lnTo>
                    <a:pt x="25136" y="239"/>
                  </a:lnTo>
                  <a:lnTo>
                    <a:pt x="25076" y="314"/>
                  </a:lnTo>
                  <a:lnTo>
                    <a:pt x="25002" y="389"/>
                  </a:lnTo>
                  <a:lnTo>
                    <a:pt x="24942" y="478"/>
                  </a:lnTo>
                  <a:lnTo>
                    <a:pt x="24897" y="553"/>
                  </a:lnTo>
                  <a:lnTo>
                    <a:pt x="24837" y="643"/>
                  </a:lnTo>
                  <a:lnTo>
                    <a:pt x="24808" y="732"/>
                  </a:lnTo>
                  <a:lnTo>
                    <a:pt x="24793" y="852"/>
                  </a:lnTo>
                  <a:lnTo>
                    <a:pt x="24763" y="941"/>
                  </a:lnTo>
                  <a:lnTo>
                    <a:pt x="24763" y="1046"/>
                  </a:lnTo>
                  <a:lnTo>
                    <a:pt x="24763" y="1150"/>
                  </a:lnTo>
                  <a:lnTo>
                    <a:pt x="24793" y="1255"/>
                  </a:lnTo>
                  <a:lnTo>
                    <a:pt x="24808" y="1359"/>
                  </a:lnTo>
                  <a:lnTo>
                    <a:pt x="24837" y="1449"/>
                  </a:lnTo>
                  <a:lnTo>
                    <a:pt x="24897" y="1539"/>
                  </a:lnTo>
                  <a:lnTo>
                    <a:pt x="24942" y="1628"/>
                  </a:lnTo>
                  <a:lnTo>
                    <a:pt x="25002" y="1718"/>
                  </a:lnTo>
                  <a:lnTo>
                    <a:pt x="25076" y="1793"/>
                  </a:lnTo>
                  <a:lnTo>
                    <a:pt x="25136" y="1852"/>
                  </a:lnTo>
                  <a:lnTo>
                    <a:pt x="25211" y="1912"/>
                  </a:lnTo>
                  <a:lnTo>
                    <a:pt x="25300" y="1972"/>
                  </a:lnTo>
                  <a:lnTo>
                    <a:pt x="25390" y="2002"/>
                  </a:lnTo>
                  <a:lnTo>
                    <a:pt x="25495" y="2046"/>
                  </a:lnTo>
                  <a:lnTo>
                    <a:pt x="25584" y="2076"/>
                  </a:lnTo>
                  <a:lnTo>
                    <a:pt x="25704" y="2076"/>
                  </a:lnTo>
                  <a:close/>
                  <a:moveTo>
                    <a:pt x="2405" y="9544"/>
                  </a:moveTo>
                  <a:lnTo>
                    <a:pt x="2405" y="9783"/>
                  </a:lnTo>
                  <a:lnTo>
                    <a:pt x="2390" y="9932"/>
                  </a:lnTo>
                  <a:lnTo>
                    <a:pt x="2330" y="10066"/>
                  </a:lnTo>
                  <a:lnTo>
                    <a:pt x="2286" y="10201"/>
                  </a:lnTo>
                  <a:lnTo>
                    <a:pt x="2196" y="10305"/>
                  </a:lnTo>
                  <a:lnTo>
                    <a:pt x="2077" y="10380"/>
                  </a:lnTo>
                  <a:lnTo>
                    <a:pt x="1957" y="10455"/>
                  </a:lnTo>
                  <a:lnTo>
                    <a:pt x="1808" y="10500"/>
                  </a:lnTo>
                  <a:lnTo>
                    <a:pt x="1673" y="10500"/>
                  </a:lnTo>
                  <a:lnTo>
                    <a:pt x="1524" y="10500"/>
                  </a:lnTo>
                  <a:lnTo>
                    <a:pt x="1390" y="10455"/>
                  </a:lnTo>
                  <a:lnTo>
                    <a:pt x="1285" y="10380"/>
                  </a:lnTo>
                  <a:lnTo>
                    <a:pt x="1166" y="10305"/>
                  </a:lnTo>
                  <a:lnTo>
                    <a:pt x="1076" y="10201"/>
                  </a:lnTo>
                  <a:lnTo>
                    <a:pt x="1016" y="10066"/>
                  </a:lnTo>
                  <a:lnTo>
                    <a:pt x="971" y="9932"/>
                  </a:lnTo>
                  <a:lnTo>
                    <a:pt x="956" y="9783"/>
                  </a:lnTo>
                  <a:lnTo>
                    <a:pt x="956" y="9544"/>
                  </a:lnTo>
                  <a:lnTo>
                    <a:pt x="703" y="9544"/>
                  </a:lnTo>
                  <a:lnTo>
                    <a:pt x="568" y="9514"/>
                  </a:lnTo>
                  <a:lnTo>
                    <a:pt x="419" y="9484"/>
                  </a:lnTo>
                  <a:lnTo>
                    <a:pt x="299" y="9409"/>
                  </a:lnTo>
                  <a:lnTo>
                    <a:pt x="195" y="9320"/>
                  </a:lnTo>
                  <a:lnTo>
                    <a:pt x="105" y="9215"/>
                  </a:lnTo>
                  <a:lnTo>
                    <a:pt x="45" y="9096"/>
                  </a:lnTo>
                  <a:lnTo>
                    <a:pt x="1" y="8961"/>
                  </a:lnTo>
                  <a:lnTo>
                    <a:pt x="1" y="8827"/>
                  </a:lnTo>
                  <a:lnTo>
                    <a:pt x="1" y="8663"/>
                  </a:lnTo>
                  <a:lnTo>
                    <a:pt x="45" y="8543"/>
                  </a:lnTo>
                  <a:lnTo>
                    <a:pt x="105" y="8409"/>
                  </a:lnTo>
                  <a:lnTo>
                    <a:pt x="195" y="8304"/>
                  </a:lnTo>
                  <a:lnTo>
                    <a:pt x="299" y="8215"/>
                  </a:lnTo>
                  <a:lnTo>
                    <a:pt x="419" y="8140"/>
                  </a:lnTo>
                  <a:lnTo>
                    <a:pt x="568" y="8110"/>
                  </a:lnTo>
                  <a:lnTo>
                    <a:pt x="703" y="8095"/>
                  </a:lnTo>
                  <a:lnTo>
                    <a:pt x="2629" y="8095"/>
                  </a:lnTo>
                  <a:lnTo>
                    <a:pt x="2793" y="8110"/>
                  </a:lnTo>
                  <a:lnTo>
                    <a:pt x="2928" y="8140"/>
                  </a:lnTo>
                  <a:lnTo>
                    <a:pt x="3047" y="8215"/>
                  </a:lnTo>
                  <a:lnTo>
                    <a:pt x="3152" y="8304"/>
                  </a:lnTo>
                  <a:lnTo>
                    <a:pt x="3241" y="8409"/>
                  </a:lnTo>
                  <a:lnTo>
                    <a:pt x="3316" y="8543"/>
                  </a:lnTo>
                  <a:lnTo>
                    <a:pt x="3346" y="8663"/>
                  </a:lnTo>
                  <a:lnTo>
                    <a:pt x="3361" y="8827"/>
                  </a:lnTo>
                  <a:lnTo>
                    <a:pt x="3346" y="8961"/>
                  </a:lnTo>
                  <a:lnTo>
                    <a:pt x="3316" y="9096"/>
                  </a:lnTo>
                  <a:lnTo>
                    <a:pt x="3241" y="9215"/>
                  </a:lnTo>
                  <a:lnTo>
                    <a:pt x="3152" y="9320"/>
                  </a:lnTo>
                  <a:lnTo>
                    <a:pt x="3047" y="9409"/>
                  </a:lnTo>
                  <a:lnTo>
                    <a:pt x="2928" y="9484"/>
                  </a:lnTo>
                  <a:lnTo>
                    <a:pt x="2793" y="9514"/>
                  </a:lnTo>
                  <a:lnTo>
                    <a:pt x="2629" y="9544"/>
                  </a:lnTo>
                  <a:close/>
                </a:path>
              </a:pathLst>
            </a:custGeom>
            <a:solidFill>
              <a:srgbClr val="CC82F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5" name="Google Shape;25;p1"/>
            <p:cNvSpPr/>
            <p:nvPr/>
          </p:nvSpPr>
          <p:spPr>
            <a:xfrm>
              <a:off x="1062576" y="4797350"/>
              <a:ext cx="51971" cy="68206"/>
            </a:xfrm>
            <a:custGeom>
              <a:rect b="b" l="l" r="r" t="t"/>
              <a:pathLst>
                <a:path extrusionOk="0" h="1315" w="1002">
                  <a:moveTo>
                    <a:pt x="269" y="1"/>
                  </a:moveTo>
                  <a:lnTo>
                    <a:pt x="75" y="30"/>
                  </a:lnTo>
                  <a:lnTo>
                    <a:pt x="75" y="225"/>
                  </a:lnTo>
                  <a:lnTo>
                    <a:pt x="180" y="210"/>
                  </a:lnTo>
                  <a:lnTo>
                    <a:pt x="269" y="210"/>
                  </a:lnTo>
                  <a:lnTo>
                    <a:pt x="240" y="284"/>
                  </a:lnTo>
                  <a:lnTo>
                    <a:pt x="195" y="359"/>
                  </a:lnTo>
                  <a:lnTo>
                    <a:pt x="180" y="434"/>
                  </a:lnTo>
                  <a:lnTo>
                    <a:pt x="180" y="493"/>
                  </a:lnTo>
                  <a:lnTo>
                    <a:pt x="180" y="912"/>
                  </a:lnTo>
                  <a:lnTo>
                    <a:pt x="180" y="1001"/>
                  </a:lnTo>
                  <a:lnTo>
                    <a:pt x="165" y="1076"/>
                  </a:lnTo>
                  <a:lnTo>
                    <a:pt x="120" y="1121"/>
                  </a:lnTo>
                  <a:lnTo>
                    <a:pt x="75" y="1136"/>
                  </a:lnTo>
                  <a:lnTo>
                    <a:pt x="31" y="1121"/>
                  </a:lnTo>
                  <a:lnTo>
                    <a:pt x="16" y="1106"/>
                  </a:lnTo>
                  <a:lnTo>
                    <a:pt x="1" y="1121"/>
                  </a:lnTo>
                  <a:lnTo>
                    <a:pt x="1" y="1270"/>
                  </a:lnTo>
                  <a:lnTo>
                    <a:pt x="16" y="1300"/>
                  </a:lnTo>
                  <a:lnTo>
                    <a:pt x="31" y="1315"/>
                  </a:lnTo>
                  <a:lnTo>
                    <a:pt x="165" y="1315"/>
                  </a:lnTo>
                  <a:lnTo>
                    <a:pt x="210" y="1300"/>
                  </a:lnTo>
                  <a:lnTo>
                    <a:pt x="255" y="1270"/>
                  </a:lnTo>
                  <a:lnTo>
                    <a:pt x="299" y="1225"/>
                  </a:lnTo>
                  <a:lnTo>
                    <a:pt x="344" y="1180"/>
                  </a:lnTo>
                  <a:lnTo>
                    <a:pt x="359" y="1091"/>
                  </a:lnTo>
                  <a:lnTo>
                    <a:pt x="374" y="1001"/>
                  </a:lnTo>
                  <a:lnTo>
                    <a:pt x="374" y="897"/>
                  </a:lnTo>
                  <a:lnTo>
                    <a:pt x="374" y="314"/>
                  </a:lnTo>
                  <a:lnTo>
                    <a:pt x="374" y="225"/>
                  </a:lnTo>
                  <a:lnTo>
                    <a:pt x="389" y="195"/>
                  </a:lnTo>
                  <a:lnTo>
                    <a:pt x="568" y="195"/>
                  </a:lnTo>
                  <a:lnTo>
                    <a:pt x="643" y="210"/>
                  </a:lnTo>
                  <a:lnTo>
                    <a:pt x="703" y="254"/>
                  </a:lnTo>
                  <a:lnTo>
                    <a:pt x="732" y="284"/>
                  </a:lnTo>
                  <a:lnTo>
                    <a:pt x="762" y="344"/>
                  </a:lnTo>
                  <a:lnTo>
                    <a:pt x="792" y="389"/>
                  </a:lnTo>
                  <a:lnTo>
                    <a:pt x="807" y="479"/>
                  </a:lnTo>
                  <a:lnTo>
                    <a:pt x="807" y="568"/>
                  </a:lnTo>
                  <a:lnTo>
                    <a:pt x="807" y="1300"/>
                  </a:lnTo>
                  <a:lnTo>
                    <a:pt x="1001" y="1300"/>
                  </a:lnTo>
                  <a:lnTo>
                    <a:pt x="1001" y="538"/>
                  </a:lnTo>
                  <a:lnTo>
                    <a:pt x="986" y="389"/>
                  </a:lnTo>
                  <a:lnTo>
                    <a:pt x="971" y="284"/>
                  </a:lnTo>
                  <a:lnTo>
                    <a:pt x="927" y="180"/>
                  </a:lnTo>
                  <a:lnTo>
                    <a:pt x="852" y="105"/>
                  </a:lnTo>
                  <a:lnTo>
                    <a:pt x="792" y="45"/>
                  </a:lnTo>
                  <a:lnTo>
                    <a:pt x="718" y="16"/>
                  </a:lnTo>
                  <a:lnTo>
                    <a:pt x="613"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6" name="Google Shape;26;p1"/>
            <p:cNvSpPr/>
            <p:nvPr/>
          </p:nvSpPr>
          <p:spPr>
            <a:xfrm>
              <a:off x="1123002" y="4797350"/>
              <a:ext cx="16338" cy="67428"/>
            </a:xfrm>
            <a:custGeom>
              <a:rect b="b" l="l" r="r" t="t"/>
              <a:pathLst>
                <a:path extrusionOk="0" h="1300" w="315">
                  <a:moveTo>
                    <a:pt x="30" y="1"/>
                  </a:moveTo>
                  <a:lnTo>
                    <a:pt x="1" y="16"/>
                  </a:lnTo>
                  <a:lnTo>
                    <a:pt x="1" y="195"/>
                  </a:lnTo>
                  <a:lnTo>
                    <a:pt x="16" y="195"/>
                  </a:lnTo>
                  <a:lnTo>
                    <a:pt x="75" y="210"/>
                  </a:lnTo>
                  <a:lnTo>
                    <a:pt x="105" y="225"/>
                  </a:lnTo>
                  <a:lnTo>
                    <a:pt x="120" y="284"/>
                  </a:lnTo>
                  <a:lnTo>
                    <a:pt x="120" y="359"/>
                  </a:lnTo>
                  <a:lnTo>
                    <a:pt x="120" y="1300"/>
                  </a:lnTo>
                  <a:lnTo>
                    <a:pt x="314" y="1300"/>
                  </a:lnTo>
                  <a:lnTo>
                    <a:pt x="314" y="299"/>
                  </a:lnTo>
                  <a:lnTo>
                    <a:pt x="314" y="225"/>
                  </a:lnTo>
                  <a:lnTo>
                    <a:pt x="299" y="165"/>
                  </a:lnTo>
                  <a:lnTo>
                    <a:pt x="269" y="105"/>
                  </a:lnTo>
                  <a:lnTo>
                    <a:pt x="240" y="75"/>
                  </a:lnTo>
                  <a:lnTo>
                    <a:pt x="180" y="16"/>
                  </a:lnTo>
                  <a:lnTo>
                    <a:pt x="90"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7" name="Google Shape;27;p1"/>
            <p:cNvSpPr/>
            <p:nvPr/>
          </p:nvSpPr>
          <p:spPr>
            <a:xfrm>
              <a:off x="1149351" y="4797350"/>
              <a:ext cx="50415" cy="67428"/>
            </a:xfrm>
            <a:custGeom>
              <a:rect b="b" l="l" r="r" t="t"/>
              <a:pathLst>
                <a:path extrusionOk="0" h="1300" w="972">
                  <a:moveTo>
                    <a:pt x="0" y="1"/>
                  </a:moveTo>
                  <a:lnTo>
                    <a:pt x="0" y="30"/>
                  </a:lnTo>
                  <a:lnTo>
                    <a:pt x="150" y="269"/>
                  </a:lnTo>
                  <a:lnTo>
                    <a:pt x="254" y="449"/>
                  </a:lnTo>
                  <a:lnTo>
                    <a:pt x="150" y="628"/>
                  </a:lnTo>
                  <a:lnTo>
                    <a:pt x="75" y="762"/>
                  </a:lnTo>
                  <a:lnTo>
                    <a:pt x="45" y="912"/>
                  </a:lnTo>
                  <a:lnTo>
                    <a:pt x="45" y="1106"/>
                  </a:lnTo>
                  <a:lnTo>
                    <a:pt x="45" y="1300"/>
                  </a:lnTo>
                  <a:lnTo>
                    <a:pt x="239" y="1300"/>
                  </a:lnTo>
                  <a:lnTo>
                    <a:pt x="239" y="927"/>
                  </a:lnTo>
                  <a:lnTo>
                    <a:pt x="239" y="822"/>
                  </a:lnTo>
                  <a:lnTo>
                    <a:pt x="254" y="732"/>
                  </a:lnTo>
                  <a:lnTo>
                    <a:pt x="269" y="643"/>
                  </a:lnTo>
                  <a:lnTo>
                    <a:pt x="329" y="553"/>
                  </a:lnTo>
                  <a:lnTo>
                    <a:pt x="448" y="747"/>
                  </a:lnTo>
                  <a:lnTo>
                    <a:pt x="553" y="941"/>
                  </a:lnTo>
                  <a:lnTo>
                    <a:pt x="672" y="1121"/>
                  </a:lnTo>
                  <a:lnTo>
                    <a:pt x="762" y="1300"/>
                  </a:lnTo>
                  <a:lnTo>
                    <a:pt x="971" y="1300"/>
                  </a:lnTo>
                  <a:lnTo>
                    <a:pt x="971" y="1285"/>
                  </a:lnTo>
                  <a:lnTo>
                    <a:pt x="867" y="1046"/>
                  </a:lnTo>
                  <a:lnTo>
                    <a:pt x="702" y="777"/>
                  </a:lnTo>
                  <a:lnTo>
                    <a:pt x="792" y="658"/>
                  </a:lnTo>
                  <a:lnTo>
                    <a:pt x="852" y="553"/>
                  </a:lnTo>
                  <a:lnTo>
                    <a:pt x="896" y="404"/>
                  </a:lnTo>
                  <a:lnTo>
                    <a:pt x="911" y="254"/>
                  </a:lnTo>
                  <a:lnTo>
                    <a:pt x="911" y="1"/>
                  </a:lnTo>
                  <a:lnTo>
                    <a:pt x="702" y="1"/>
                  </a:lnTo>
                  <a:lnTo>
                    <a:pt x="702" y="359"/>
                  </a:lnTo>
                  <a:lnTo>
                    <a:pt x="702" y="479"/>
                  </a:lnTo>
                  <a:lnTo>
                    <a:pt x="687" y="553"/>
                  </a:lnTo>
                  <a:lnTo>
                    <a:pt x="672" y="628"/>
                  </a:lnTo>
                  <a:lnTo>
                    <a:pt x="643" y="673"/>
                  </a:lnTo>
                  <a:lnTo>
                    <a:pt x="508" y="464"/>
                  </a:lnTo>
                  <a:lnTo>
                    <a:pt x="404" y="284"/>
                  </a:lnTo>
                  <a:lnTo>
                    <a:pt x="299" y="120"/>
                  </a:lnTo>
                  <a:lnTo>
                    <a:pt x="2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8" name="Google Shape;28;p1"/>
            <p:cNvSpPr/>
            <p:nvPr/>
          </p:nvSpPr>
          <p:spPr>
            <a:xfrm>
              <a:off x="1205109" y="4797350"/>
              <a:ext cx="51971" cy="68206"/>
            </a:xfrm>
            <a:custGeom>
              <a:rect b="b" l="l" r="r" t="t"/>
              <a:pathLst>
                <a:path extrusionOk="0" h="1315" w="1002">
                  <a:moveTo>
                    <a:pt x="270" y="1"/>
                  </a:moveTo>
                  <a:lnTo>
                    <a:pt x="75" y="30"/>
                  </a:lnTo>
                  <a:lnTo>
                    <a:pt x="75" y="225"/>
                  </a:lnTo>
                  <a:lnTo>
                    <a:pt x="165" y="210"/>
                  </a:lnTo>
                  <a:lnTo>
                    <a:pt x="270" y="210"/>
                  </a:lnTo>
                  <a:lnTo>
                    <a:pt x="240" y="284"/>
                  </a:lnTo>
                  <a:lnTo>
                    <a:pt x="195" y="359"/>
                  </a:lnTo>
                  <a:lnTo>
                    <a:pt x="180" y="434"/>
                  </a:lnTo>
                  <a:lnTo>
                    <a:pt x="180" y="493"/>
                  </a:lnTo>
                  <a:lnTo>
                    <a:pt x="180" y="912"/>
                  </a:lnTo>
                  <a:lnTo>
                    <a:pt x="180" y="1001"/>
                  </a:lnTo>
                  <a:lnTo>
                    <a:pt x="150" y="1076"/>
                  </a:lnTo>
                  <a:lnTo>
                    <a:pt x="120" y="1121"/>
                  </a:lnTo>
                  <a:lnTo>
                    <a:pt x="75" y="1136"/>
                  </a:lnTo>
                  <a:lnTo>
                    <a:pt x="45" y="1121"/>
                  </a:lnTo>
                  <a:lnTo>
                    <a:pt x="16" y="1106"/>
                  </a:lnTo>
                  <a:lnTo>
                    <a:pt x="1" y="1121"/>
                  </a:lnTo>
                  <a:lnTo>
                    <a:pt x="1" y="1270"/>
                  </a:lnTo>
                  <a:lnTo>
                    <a:pt x="16" y="1300"/>
                  </a:lnTo>
                  <a:lnTo>
                    <a:pt x="45" y="1315"/>
                  </a:lnTo>
                  <a:lnTo>
                    <a:pt x="165" y="1315"/>
                  </a:lnTo>
                  <a:lnTo>
                    <a:pt x="210" y="1300"/>
                  </a:lnTo>
                  <a:lnTo>
                    <a:pt x="255" y="1270"/>
                  </a:lnTo>
                  <a:lnTo>
                    <a:pt x="284" y="1225"/>
                  </a:lnTo>
                  <a:lnTo>
                    <a:pt x="329" y="1180"/>
                  </a:lnTo>
                  <a:lnTo>
                    <a:pt x="359" y="1091"/>
                  </a:lnTo>
                  <a:lnTo>
                    <a:pt x="374" y="1001"/>
                  </a:lnTo>
                  <a:lnTo>
                    <a:pt x="374" y="897"/>
                  </a:lnTo>
                  <a:lnTo>
                    <a:pt x="374" y="314"/>
                  </a:lnTo>
                  <a:lnTo>
                    <a:pt x="374" y="225"/>
                  </a:lnTo>
                  <a:lnTo>
                    <a:pt x="374" y="195"/>
                  </a:lnTo>
                  <a:lnTo>
                    <a:pt x="568" y="195"/>
                  </a:lnTo>
                  <a:lnTo>
                    <a:pt x="628" y="210"/>
                  </a:lnTo>
                  <a:lnTo>
                    <a:pt x="703" y="254"/>
                  </a:lnTo>
                  <a:lnTo>
                    <a:pt x="732" y="284"/>
                  </a:lnTo>
                  <a:lnTo>
                    <a:pt x="777" y="344"/>
                  </a:lnTo>
                  <a:lnTo>
                    <a:pt x="792" y="389"/>
                  </a:lnTo>
                  <a:lnTo>
                    <a:pt x="807" y="479"/>
                  </a:lnTo>
                  <a:lnTo>
                    <a:pt x="807" y="568"/>
                  </a:lnTo>
                  <a:lnTo>
                    <a:pt x="807" y="1300"/>
                  </a:lnTo>
                  <a:lnTo>
                    <a:pt x="1001" y="1300"/>
                  </a:lnTo>
                  <a:lnTo>
                    <a:pt x="1001" y="538"/>
                  </a:lnTo>
                  <a:lnTo>
                    <a:pt x="986" y="389"/>
                  </a:lnTo>
                  <a:lnTo>
                    <a:pt x="971" y="284"/>
                  </a:lnTo>
                  <a:lnTo>
                    <a:pt x="912" y="180"/>
                  </a:lnTo>
                  <a:lnTo>
                    <a:pt x="852" y="105"/>
                  </a:lnTo>
                  <a:lnTo>
                    <a:pt x="792" y="45"/>
                  </a:lnTo>
                  <a:lnTo>
                    <a:pt x="703" y="16"/>
                  </a:lnTo>
                  <a:lnTo>
                    <a:pt x="613"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9" name="Google Shape;29;p1"/>
            <p:cNvSpPr/>
            <p:nvPr/>
          </p:nvSpPr>
          <p:spPr>
            <a:xfrm>
              <a:off x="1267091" y="4797350"/>
              <a:ext cx="24067" cy="67428"/>
            </a:xfrm>
            <a:custGeom>
              <a:rect b="b" l="l" r="r" t="t"/>
              <a:pathLst>
                <a:path extrusionOk="0" h="1300" w="464">
                  <a:moveTo>
                    <a:pt x="60" y="1"/>
                  </a:moveTo>
                  <a:lnTo>
                    <a:pt x="15" y="16"/>
                  </a:lnTo>
                  <a:lnTo>
                    <a:pt x="15" y="210"/>
                  </a:lnTo>
                  <a:lnTo>
                    <a:pt x="45" y="210"/>
                  </a:lnTo>
                  <a:lnTo>
                    <a:pt x="60" y="195"/>
                  </a:lnTo>
                  <a:lnTo>
                    <a:pt x="135" y="195"/>
                  </a:lnTo>
                  <a:lnTo>
                    <a:pt x="165" y="210"/>
                  </a:lnTo>
                  <a:lnTo>
                    <a:pt x="195" y="225"/>
                  </a:lnTo>
                  <a:lnTo>
                    <a:pt x="224" y="269"/>
                  </a:lnTo>
                  <a:lnTo>
                    <a:pt x="254" y="344"/>
                  </a:lnTo>
                  <a:lnTo>
                    <a:pt x="269" y="464"/>
                  </a:lnTo>
                  <a:lnTo>
                    <a:pt x="269" y="1106"/>
                  </a:lnTo>
                  <a:lnTo>
                    <a:pt x="0" y="1106"/>
                  </a:lnTo>
                  <a:lnTo>
                    <a:pt x="0" y="1300"/>
                  </a:lnTo>
                  <a:lnTo>
                    <a:pt x="463" y="1300"/>
                  </a:lnTo>
                  <a:lnTo>
                    <a:pt x="463" y="464"/>
                  </a:lnTo>
                  <a:lnTo>
                    <a:pt x="449" y="359"/>
                  </a:lnTo>
                  <a:lnTo>
                    <a:pt x="434" y="254"/>
                  </a:lnTo>
                  <a:lnTo>
                    <a:pt x="389" y="180"/>
                  </a:lnTo>
                  <a:lnTo>
                    <a:pt x="359" y="105"/>
                  </a:lnTo>
                  <a:lnTo>
                    <a:pt x="314" y="45"/>
                  </a:lnTo>
                  <a:lnTo>
                    <a:pt x="254" y="30"/>
                  </a:lnTo>
                  <a:lnTo>
                    <a:pt x="195"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0" name="Google Shape;30;p1"/>
            <p:cNvSpPr/>
            <p:nvPr/>
          </p:nvSpPr>
          <p:spPr>
            <a:xfrm>
              <a:off x="1301168" y="4797350"/>
              <a:ext cx="38019" cy="68206"/>
            </a:xfrm>
            <a:custGeom>
              <a:rect b="b" l="l" r="r" t="t"/>
              <a:pathLst>
                <a:path extrusionOk="0" h="1315" w="733">
                  <a:moveTo>
                    <a:pt x="90" y="1"/>
                  </a:moveTo>
                  <a:lnTo>
                    <a:pt x="1" y="30"/>
                  </a:lnTo>
                  <a:lnTo>
                    <a:pt x="1" y="254"/>
                  </a:lnTo>
                  <a:lnTo>
                    <a:pt x="30" y="254"/>
                  </a:lnTo>
                  <a:lnTo>
                    <a:pt x="120" y="210"/>
                  </a:lnTo>
                  <a:lnTo>
                    <a:pt x="210" y="195"/>
                  </a:lnTo>
                  <a:lnTo>
                    <a:pt x="269" y="195"/>
                  </a:lnTo>
                  <a:lnTo>
                    <a:pt x="344" y="225"/>
                  </a:lnTo>
                  <a:lnTo>
                    <a:pt x="404" y="269"/>
                  </a:lnTo>
                  <a:lnTo>
                    <a:pt x="449" y="314"/>
                  </a:lnTo>
                  <a:lnTo>
                    <a:pt x="493" y="389"/>
                  </a:lnTo>
                  <a:lnTo>
                    <a:pt x="523" y="464"/>
                  </a:lnTo>
                  <a:lnTo>
                    <a:pt x="538" y="568"/>
                  </a:lnTo>
                  <a:lnTo>
                    <a:pt x="538" y="673"/>
                  </a:lnTo>
                  <a:lnTo>
                    <a:pt x="538" y="762"/>
                  </a:lnTo>
                  <a:lnTo>
                    <a:pt x="523" y="852"/>
                  </a:lnTo>
                  <a:lnTo>
                    <a:pt x="493" y="941"/>
                  </a:lnTo>
                  <a:lnTo>
                    <a:pt x="449" y="1001"/>
                  </a:lnTo>
                  <a:lnTo>
                    <a:pt x="404" y="1046"/>
                  </a:lnTo>
                  <a:lnTo>
                    <a:pt x="344" y="1106"/>
                  </a:lnTo>
                  <a:lnTo>
                    <a:pt x="269" y="1121"/>
                  </a:lnTo>
                  <a:lnTo>
                    <a:pt x="150" y="1121"/>
                  </a:lnTo>
                  <a:lnTo>
                    <a:pt x="90" y="1106"/>
                  </a:lnTo>
                  <a:lnTo>
                    <a:pt x="60" y="1091"/>
                  </a:lnTo>
                  <a:lnTo>
                    <a:pt x="30" y="1046"/>
                  </a:lnTo>
                  <a:lnTo>
                    <a:pt x="1" y="1046"/>
                  </a:lnTo>
                  <a:lnTo>
                    <a:pt x="1" y="1270"/>
                  </a:lnTo>
                  <a:lnTo>
                    <a:pt x="45" y="1285"/>
                  </a:lnTo>
                  <a:lnTo>
                    <a:pt x="90" y="1300"/>
                  </a:lnTo>
                  <a:lnTo>
                    <a:pt x="165" y="1315"/>
                  </a:lnTo>
                  <a:lnTo>
                    <a:pt x="344" y="1315"/>
                  </a:lnTo>
                  <a:lnTo>
                    <a:pt x="434" y="1285"/>
                  </a:lnTo>
                  <a:lnTo>
                    <a:pt x="523" y="1225"/>
                  </a:lnTo>
                  <a:lnTo>
                    <a:pt x="598" y="1136"/>
                  </a:lnTo>
                  <a:lnTo>
                    <a:pt x="673" y="1046"/>
                  </a:lnTo>
                  <a:lnTo>
                    <a:pt x="703" y="927"/>
                  </a:lnTo>
                  <a:lnTo>
                    <a:pt x="732" y="807"/>
                  </a:lnTo>
                  <a:lnTo>
                    <a:pt x="732" y="658"/>
                  </a:lnTo>
                  <a:lnTo>
                    <a:pt x="732" y="523"/>
                  </a:lnTo>
                  <a:lnTo>
                    <a:pt x="703" y="374"/>
                  </a:lnTo>
                  <a:lnTo>
                    <a:pt x="673" y="269"/>
                  </a:lnTo>
                  <a:lnTo>
                    <a:pt x="598" y="165"/>
                  </a:lnTo>
                  <a:lnTo>
                    <a:pt x="523" y="90"/>
                  </a:lnTo>
                  <a:lnTo>
                    <a:pt x="434" y="30"/>
                  </a:lnTo>
                  <a:lnTo>
                    <a:pt x="34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1" name="Google Shape;31;p1"/>
            <p:cNvSpPr/>
            <p:nvPr/>
          </p:nvSpPr>
          <p:spPr>
            <a:xfrm>
              <a:off x="1348419" y="4797350"/>
              <a:ext cx="54305" cy="69762"/>
            </a:xfrm>
            <a:custGeom>
              <a:rect b="b" l="l" r="r" t="t"/>
              <a:pathLst>
                <a:path extrusionOk="0" h="1345" w="1047">
                  <a:moveTo>
                    <a:pt x="1" y="1"/>
                  </a:moveTo>
                  <a:lnTo>
                    <a:pt x="1" y="195"/>
                  </a:lnTo>
                  <a:lnTo>
                    <a:pt x="31" y="434"/>
                  </a:lnTo>
                  <a:lnTo>
                    <a:pt x="31" y="628"/>
                  </a:lnTo>
                  <a:lnTo>
                    <a:pt x="60" y="807"/>
                  </a:lnTo>
                  <a:lnTo>
                    <a:pt x="90" y="941"/>
                  </a:lnTo>
                  <a:lnTo>
                    <a:pt x="135" y="1031"/>
                  </a:lnTo>
                  <a:lnTo>
                    <a:pt x="180" y="1106"/>
                  </a:lnTo>
                  <a:lnTo>
                    <a:pt x="225" y="1180"/>
                  </a:lnTo>
                  <a:lnTo>
                    <a:pt x="269" y="1225"/>
                  </a:lnTo>
                  <a:lnTo>
                    <a:pt x="329" y="1285"/>
                  </a:lnTo>
                  <a:lnTo>
                    <a:pt x="374" y="1300"/>
                  </a:lnTo>
                  <a:lnTo>
                    <a:pt x="449" y="1315"/>
                  </a:lnTo>
                  <a:lnTo>
                    <a:pt x="523" y="1345"/>
                  </a:lnTo>
                  <a:lnTo>
                    <a:pt x="583" y="1315"/>
                  </a:lnTo>
                  <a:lnTo>
                    <a:pt x="643" y="1315"/>
                  </a:lnTo>
                  <a:lnTo>
                    <a:pt x="703" y="1285"/>
                  </a:lnTo>
                  <a:lnTo>
                    <a:pt x="762" y="1255"/>
                  </a:lnTo>
                  <a:lnTo>
                    <a:pt x="852" y="1166"/>
                  </a:lnTo>
                  <a:lnTo>
                    <a:pt x="942" y="1031"/>
                  </a:lnTo>
                  <a:lnTo>
                    <a:pt x="986" y="867"/>
                  </a:lnTo>
                  <a:lnTo>
                    <a:pt x="1016" y="717"/>
                  </a:lnTo>
                  <a:lnTo>
                    <a:pt x="1046" y="493"/>
                  </a:lnTo>
                  <a:lnTo>
                    <a:pt x="1046" y="269"/>
                  </a:lnTo>
                  <a:lnTo>
                    <a:pt x="1046" y="1"/>
                  </a:lnTo>
                  <a:lnTo>
                    <a:pt x="867" y="1"/>
                  </a:lnTo>
                  <a:lnTo>
                    <a:pt x="867" y="299"/>
                  </a:lnTo>
                  <a:lnTo>
                    <a:pt x="852" y="479"/>
                  </a:lnTo>
                  <a:lnTo>
                    <a:pt x="852" y="643"/>
                  </a:lnTo>
                  <a:lnTo>
                    <a:pt x="807" y="762"/>
                  </a:lnTo>
                  <a:lnTo>
                    <a:pt x="792" y="897"/>
                  </a:lnTo>
                  <a:lnTo>
                    <a:pt x="732" y="1001"/>
                  </a:lnTo>
                  <a:lnTo>
                    <a:pt x="688" y="1091"/>
                  </a:lnTo>
                  <a:lnTo>
                    <a:pt x="613" y="1121"/>
                  </a:lnTo>
                  <a:lnTo>
                    <a:pt x="523" y="1136"/>
                  </a:lnTo>
                  <a:lnTo>
                    <a:pt x="464" y="1136"/>
                  </a:lnTo>
                  <a:lnTo>
                    <a:pt x="434" y="1121"/>
                  </a:lnTo>
                  <a:lnTo>
                    <a:pt x="404" y="1106"/>
                  </a:lnTo>
                  <a:lnTo>
                    <a:pt x="359" y="1076"/>
                  </a:lnTo>
                  <a:lnTo>
                    <a:pt x="314" y="1001"/>
                  </a:lnTo>
                  <a:lnTo>
                    <a:pt x="269" y="867"/>
                  </a:lnTo>
                  <a:lnTo>
                    <a:pt x="329" y="822"/>
                  </a:lnTo>
                  <a:lnTo>
                    <a:pt x="359" y="807"/>
                  </a:lnTo>
                  <a:lnTo>
                    <a:pt x="464" y="703"/>
                  </a:lnTo>
                  <a:lnTo>
                    <a:pt x="553" y="613"/>
                  </a:lnTo>
                  <a:lnTo>
                    <a:pt x="598" y="538"/>
                  </a:lnTo>
                  <a:lnTo>
                    <a:pt x="613" y="464"/>
                  </a:lnTo>
                  <a:lnTo>
                    <a:pt x="628" y="374"/>
                  </a:lnTo>
                  <a:lnTo>
                    <a:pt x="628" y="269"/>
                  </a:lnTo>
                  <a:lnTo>
                    <a:pt x="628" y="1"/>
                  </a:lnTo>
                  <a:lnTo>
                    <a:pt x="434" y="1"/>
                  </a:lnTo>
                  <a:lnTo>
                    <a:pt x="434" y="284"/>
                  </a:lnTo>
                  <a:lnTo>
                    <a:pt x="434" y="434"/>
                  </a:lnTo>
                  <a:lnTo>
                    <a:pt x="419" y="523"/>
                  </a:lnTo>
                  <a:lnTo>
                    <a:pt x="359" y="613"/>
                  </a:lnTo>
                  <a:lnTo>
                    <a:pt x="314" y="673"/>
                  </a:lnTo>
                  <a:lnTo>
                    <a:pt x="269" y="717"/>
                  </a:lnTo>
                  <a:lnTo>
                    <a:pt x="240" y="747"/>
                  </a:lnTo>
                  <a:lnTo>
                    <a:pt x="225" y="658"/>
                  </a:lnTo>
                  <a:lnTo>
                    <a:pt x="225" y="553"/>
                  </a:lnTo>
                  <a:lnTo>
                    <a:pt x="210" y="389"/>
                  </a:lnTo>
                  <a:lnTo>
                    <a:pt x="210" y="210"/>
                  </a:lnTo>
                  <a:lnTo>
                    <a:pt x="210"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2" name="Google Shape;32;p1"/>
            <p:cNvSpPr/>
            <p:nvPr/>
          </p:nvSpPr>
          <p:spPr>
            <a:xfrm>
              <a:off x="1411957" y="4797350"/>
              <a:ext cx="54253" cy="68206"/>
            </a:xfrm>
            <a:custGeom>
              <a:rect b="b" l="l" r="r" t="t"/>
              <a:pathLst>
                <a:path extrusionOk="0" h="1315" w="1046">
                  <a:moveTo>
                    <a:pt x="30" y="1"/>
                  </a:moveTo>
                  <a:lnTo>
                    <a:pt x="0" y="16"/>
                  </a:lnTo>
                  <a:lnTo>
                    <a:pt x="0" y="195"/>
                  </a:lnTo>
                  <a:lnTo>
                    <a:pt x="15" y="195"/>
                  </a:lnTo>
                  <a:lnTo>
                    <a:pt x="60" y="210"/>
                  </a:lnTo>
                  <a:lnTo>
                    <a:pt x="105" y="269"/>
                  </a:lnTo>
                  <a:lnTo>
                    <a:pt x="120" y="359"/>
                  </a:lnTo>
                  <a:lnTo>
                    <a:pt x="120" y="464"/>
                  </a:lnTo>
                  <a:lnTo>
                    <a:pt x="120" y="1300"/>
                  </a:lnTo>
                  <a:lnTo>
                    <a:pt x="314" y="1300"/>
                  </a:lnTo>
                  <a:lnTo>
                    <a:pt x="314" y="613"/>
                  </a:lnTo>
                  <a:lnTo>
                    <a:pt x="329" y="523"/>
                  </a:lnTo>
                  <a:lnTo>
                    <a:pt x="359" y="404"/>
                  </a:lnTo>
                  <a:lnTo>
                    <a:pt x="389" y="314"/>
                  </a:lnTo>
                  <a:lnTo>
                    <a:pt x="448" y="254"/>
                  </a:lnTo>
                  <a:lnTo>
                    <a:pt x="493" y="210"/>
                  </a:lnTo>
                  <a:lnTo>
                    <a:pt x="583" y="195"/>
                  </a:lnTo>
                  <a:lnTo>
                    <a:pt x="643" y="195"/>
                  </a:lnTo>
                  <a:lnTo>
                    <a:pt x="687" y="225"/>
                  </a:lnTo>
                  <a:lnTo>
                    <a:pt x="747" y="269"/>
                  </a:lnTo>
                  <a:lnTo>
                    <a:pt x="777" y="314"/>
                  </a:lnTo>
                  <a:lnTo>
                    <a:pt x="822" y="374"/>
                  </a:lnTo>
                  <a:lnTo>
                    <a:pt x="837" y="464"/>
                  </a:lnTo>
                  <a:lnTo>
                    <a:pt x="852" y="568"/>
                  </a:lnTo>
                  <a:lnTo>
                    <a:pt x="852" y="673"/>
                  </a:lnTo>
                  <a:lnTo>
                    <a:pt x="852" y="777"/>
                  </a:lnTo>
                  <a:lnTo>
                    <a:pt x="837" y="867"/>
                  </a:lnTo>
                  <a:lnTo>
                    <a:pt x="822" y="941"/>
                  </a:lnTo>
                  <a:lnTo>
                    <a:pt x="777" y="1016"/>
                  </a:lnTo>
                  <a:lnTo>
                    <a:pt x="747" y="1076"/>
                  </a:lnTo>
                  <a:lnTo>
                    <a:pt x="702" y="1106"/>
                  </a:lnTo>
                  <a:lnTo>
                    <a:pt x="657" y="1121"/>
                  </a:lnTo>
                  <a:lnTo>
                    <a:pt x="553" y="1121"/>
                  </a:lnTo>
                  <a:lnTo>
                    <a:pt x="508" y="1091"/>
                  </a:lnTo>
                  <a:lnTo>
                    <a:pt x="493" y="1106"/>
                  </a:lnTo>
                  <a:lnTo>
                    <a:pt x="493" y="1285"/>
                  </a:lnTo>
                  <a:lnTo>
                    <a:pt x="553" y="1315"/>
                  </a:lnTo>
                  <a:lnTo>
                    <a:pt x="702" y="1315"/>
                  </a:lnTo>
                  <a:lnTo>
                    <a:pt x="792" y="1285"/>
                  </a:lnTo>
                  <a:lnTo>
                    <a:pt x="867" y="1225"/>
                  </a:lnTo>
                  <a:lnTo>
                    <a:pt x="926" y="1180"/>
                  </a:lnTo>
                  <a:lnTo>
                    <a:pt x="971" y="1076"/>
                  </a:lnTo>
                  <a:lnTo>
                    <a:pt x="1016" y="956"/>
                  </a:lnTo>
                  <a:lnTo>
                    <a:pt x="1031" y="822"/>
                  </a:lnTo>
                  <a:lnTo>
                    <a:pt x="1046" y="673"/>
                  </a:lnTo>
                  <a:lnTo>
                    <a:pt x="1031" y="493"/>
                  </a:lnTo>
                  <a:lnTo>
                    <a:pt x="1016" y="344"/>
                  </a:lnTo>
                  <a:lnTo>
                    <a:pt x="956" y="210"/>
                  </a:lnTo>
                  <a:lnTo>
                    <a:pt x="911" y="120"/>
                  </a:lnTo>
                  <a:lnTo>
                    <a:pt x="852" y="75"/>
                  </a:lnTo>
                  <a:lnTo>
                    <a:pt x="777" y="16"/>
                  </a:lnTo>
                  <a:lnTo>
                    <a:pt x="702" y="1"/>
                  </a:lnTo>
                  <a:lnTo>
                    <a:pt x="523" y="1"/>
                  </a:lnTo>
                  <a:lnTo>
                    <a:pt x="493" y="16"/>
                  </a:lnTo>
                  <a:lnTo>
                    <a:pt x="448" y="45"/>
                  </a:lnTo>
                  <a:lnTo>
                    <a:pt x="389" y="135"/>
                  </a:lnTo>
                  <a:lnTo>
                    <a:pt x="314" y="269"/>
                  </a:lnTo>
                  <a:lnTo>
                    <a:pt x="299" y="284"/>
                  </a:lnTo>
                  <a:lnTo>
                    <a:pt x="299" y="269"/>
                  </a:lnTo>
                  <a:lnTo>
                    <a:pt x="269" y="165"/>
                  </a:lnTo>
                  <a:lnTo>
                    <a:pt x="209" y="45"/>
                  </a:lnTo>
                  <a:lnTo>
                    <a:pt x="150" y="16"/>
                  </a:lnTo>
                  <a:lnTo>
                    <a:pt x="60"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3" name="Google Shape;33;p1"/>
            <p:cNvSpPr/>
            <p:nvPr/>
          </p:nvSpPr>
          <p:spPr>
            <a:xfrm>
              <a:off x="1497176" y="4797350"/>
              <a:ext cx="41079" cy="93776"/>
            </a:xfrm>
            <a:custGeom>
              <a:rect b="b" l="l" r="r" t="t"/>
              <a:pathLst>
                <a:path extrusionOk="0" h="1808" w="792">
                  <a:moveTo>
                    <a:pt x="0" y="1"/>
                  </a:moveTo>
                  <a:lnTo>
                    <a:pt x="0" y="16"/>
                  </a:lnTo>
                  <a:lnTo>
                    <a:pt x="15" y="195"/>
                  </a:lnTo>
                  <a:lnTo>
                    <a:pt x="45" y="389"/>
                  </a:lnTo>
                  <a:lnTo>
                    <a:pt x="105" y="493"/>
                  </a:lnTo>
                  <a:lnTo>
                    <a:pt x="149" y="613"/>
                  </a:lnTo>
                  <a:lnTo>
                    <a:pt x="224" y="717"/>
                  </a:lnTo>
                  <a:lnTo>
                    <a:pt x="299" y="807"/>
                  </a:lnTo>
                  <a:lnTo>
                    <a:pt x="299" y="1808"/>
                  </a:lnTo>
                  <a:lnTo>
                    <a:pt x="493" y="1808"/>
                  </a:lnTo>
                  <a:lnTo>
                    <a:pt x="493" y="807"/>
                  </a:lnTo>
                  <a:lnTo>
                    <a:pt x="598" y="673"/>
                  </a:lnTo>
                  <a:lnTo>
                    <a:pt x="672" y="583"/>
                  </a:lnTo>
                  <a:lnTo>
                    <a:pt x="732" y="493"/>
                  </a:lnTo>
                  <a:lnTo>
                    <a:pt x="762" y="434"/>
                  </a:lnTo>
                  <a:lnTo>
                    <a:pt x="777" y="269"/>
                  </a:lnTo>
                  <a:lnTo>
                    <a:pt x="792" y="1"/>
                  </a:lnTo>
                  <a:lnTo>
                    <a:pt x="583" y="1"/>
                  </a:lnTo>
                  <a:lnTo>
                    <a:pt x="583" y="269"/>
                  </a:lnTo>
                  <a:lnTo>
                    <a:pt x="568" y="434"/>
                  </a:lnTo>
                  <a:lnTo>
                    <a:pt x="553" y="493"/>
                  </a:lnTo>
                  <a:lnTo>
                    <a:pt x="508" y="568"/>
                  </a:lnTo>
                  <a:lnTo>
                    <a:pt x="478" y="628"/>
                  </a:lnTo>
                  <a:lnTo>
                    <a:pt x="433" y="673"/>
                  </a:lnTo>
                  <a:lnTo>
                    <a:pt x="388" y="628"/>
                  </a:lnTo>
                  <a:lnTo>
                    <a:pt x="329" y="553"/>
                  </a:lnTo>
                  <a:lnTo>
                    <a:pt x="299" y="479"/>
                  </a:lnTo>
                  <a:lnTo>
                    <a:pt x="269" y="389"/>
                  </a:lnTo>
                  <a:lnTo>
                    <a:pt x="209" y="195"/>
                  </a:lnTo>
                  <a:lnTo>
                    <a:pt x="179"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4" name="Google Shape;34;p1"/>
            <p:cNvSpPr/>
            <p:nvPr/>
          </p:nvSpPr>
          <p:spPr>
            <a:xfrm>
              <a:off x="1545984" y="4797350"/>
              <a:ext cx="16286" cy="67428"/>
            </a:xfrm>
            <a:custGeom>
              <a:rect b="b" l="l" r="r" t="t"/>
              <a:pathLst>
                <a:path extrusionOk="0" h="1300" w="314">
                  <a:moveTo>
                    <a:pt x="30" y="1"/>
                  </a:moveTo>
                  <a:lnTo>
                    <a:pt x="0" y="16"/>
                  </a:lnTo>
                  <a:lnTo>
                    <a:pt x="0" y="195"/>
                  </a:lnTo>
                  <a:lnTo>
                    <a:pt x="15" y="195"/>
                  </a:lnTo>
                  <a:lnTo>
                    <a:pt x="75" y="210"/>
                  </a:lnTo>
                  <a:lnTo>
                    <a:pt x="105" y="225"/>
                  </a:lnTo>
                  <a:lnTo>
                    <a:pt x="120" y="284"/>
                  </a:lnTo>
                  <a:lnTo>
                    <a:pt x="120" y="359"/>
                  </a:lnTo>
                  <a:lnTo>
                    <a:pt x="120" y="1300"/>
                  </a:lnTo>
                  <a:lnTo>
                    <a:pt x="314" y="1300"/>
                  </a:lnTo>
                  <a:lnTo>
                    <a:pt x="314" y="299"/>
                  </a:lnTo>
                  <a:lnTo>
                    <a:pt x="314" y="225"/>
                  </a:lnTo>
                  <a:lnTo>
                    <a:pt x="299" y="165"/>
                  </a:lnTo>
                  <a:lnTo>
                    <a:pt x="284" y="105"/>
                  </a:lnTo>
                  <a:lnTo>
                    <a:pt x="254" y="75"/>
                  </a:lnTo>
                  <a:lnTo>
                    <a:pt x="179" y="16"/>
                  </a:lnTo>
                  <a:lnTo>
                    <a:pt x="90"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5" name="Google Shape;35;p1"/>
            <p:cNvSpPr/>
            <p:nvPr/>
          </p:nvSpPr>
          <p:spPr>
            <a:xfrm>
              <a:off x="1571502" y="4797350"/>
              <a:ext cx="42687" cy="72874"/>
            </a:xfrm>
            <a:custGeom>
              <a:rect b="b" l="l" r="r" t="t"/>
              <a:pathLst>
                <a:path extrusionOk="0" h="1405" w="823">
                  <a:moveTo>
                    <a:pt x="1" y="1"/>
                  </a:moveTo>
                  <a:lnTo>
                    <a:pt x="180" y="762"/>
                  </a:lnTo>
                  <a:lnTo>
                    <a:pt x="225" y="852"/>
                  </a:lnTo>
                  <a:lnTo>
                    <a:pt x="255" y="941"/>
                  </a:lnTo>
                  <a:lnTo>
                    <a:pt x="315" y="1031"/>
                  </a:lnTo>
                  <a:lnTo>
                    <a:pt x="344" y="1106"/>
                  </a:lnTo>
                  <a:lnTo>
                    <a:pt x="225" y="1166"/>
                  </a:lnTo>
                  <a:lnTo>
                    <a:pt x="46" y="1210"/>
                  </a:lnTo>
                  <a:lnTo>
                    <a:pt x="46" y="1404"/>
                  </a:lnTo>
                  <a:lnTo>
                    <a:pt x="135" y="1390"/>
                  </a:lnTo>
                  <a:lnTo>
                    <a:pt x="240" y="1360"/>
                  </a:lnTo>
                  <a:lnTo>
                    <a:pt x="359" y="1300"/>
                  </a:lnTo>
                  <a:lnTo>
                    <a:pt x="449" y="1255"/>
                  </a:lnTo>
                  <a:lnTo>
                    <a:pt x="539" y="1180"/>
                  </a:lnTo>
                  <a:lnTo>
                    <a:pt x="613" y="1106"/>
                  </a:lnTo>
                  <a:lnTo>
                    <a:pt x="688" y="1001"/>
                  </a:lnTo>
                  <a:lnTo>
                    <a:pt x="733" y="912"/>
                  </a:lnTo>
                  <a:lnTo>
                    <a:pt x="778" y="777"/>
                  </a:lnTo>
                  <a:lnTo>
                    <a:pt x="807" y="658"/>
                  </a:lnTo>
                  <a:lnTo>
                    <a:pt x="822" y="538"/>
                  </a:lnTo>
                  <a:lnTo>
                    <a:pt x="822" y="389"/>
                  </a:lnTo>
                  <a:lnTo>
                    <a:pt x="822" y="1"/>
                  </a:lnTo>
                  <a:lnTo>
                    <a:pt x="628" y="1"/>
                  </a:lnTo>
                  <a:lnTo>
                    <a:pt x="628" y="434"/>
                  </a:lnTo>
                  <a:lnTo>
                    <a:pt x="613" y="628"/>
                  </a:lnTo>
                  <a:lnTo>
                    <a:pt x="598" y="777"/>
                  </a:lnTo>
                  <a:lnTo>
                    <a:pt x="539" y="927"/>
                  </a:lnTo>
                  <a:lnTo>
                    <a:pt x="464" y="1016"/>
                  </a:lnTo>
                  <a:lnTo>
                    <a:pt x="449" y="986"/>
                  </a:lnTo>
                  <a:lnTo>
                    <a:pt x="434" y="941"/>
                  </a:lnTo>
                  <a:lnTo>
                    <a:pt x="210"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6" name="Google Shape;36;p1"/>
            <p:cNvSpPr/>
            <p:nvPr/>
          </p:nvSpPr>
          <p:spPr>
            <a:xfrm>
              <a:off x="1622644" y="4797350"/>
              <a:ext cx="17116" cy="40353"/>
            </a:xfrm>
            <a:custGeom>
              <a:rect b="b" l="l" r="r" t="t"/>
              <a:pathLst>
                <a:path extrusionOk="0" h="778" w="330">
                  <a:moveTo>
                    <a:pt x="45" y="1"/>
                  </a:moveTo>
                  <a:lnTo>
                    <a:pt x="1" y="16"/>
                  </a:lnTo>
                  <a:lnTo>
                    <a:pt x="1" y="195"/>
                  </a:lnTo>
                  <a:lnTo>
                    <a:pt x="16" y="195"/>
                  </a:lnTo>
                  <a:lnTo>
                    <a:pt x="75" y="210"/>
                  </a:lnTo>
                  <a:lnTo>
                    <a:pt x="105" y="225"/>
                  </a:lnTo>
                  <a:lnTo>
                    <a:pt x="120" y="284"/>
                  </a:lnTo>
                  <a:lnTo>
                    <a:pt x="120" y="359"/>
                  </a:lnTo>
                  <a:lnTo>
                    <a:pt x="120" y="777"/>
                  </a:lnTo>
                  <a:lnTo>
                    <a:pt x="329" y="777"/>
                  </a:lnTo>
                  <a:lnTo>
                    <a:pt x="329" y="299"/>
                  </a:lnTo>
                  <a:lnTo>
                    <a:pt x="329" y="225"/>
                  </a:lnTo>
                  <a:lnTo>
                    <a:pt x="299" y="165"/>
                  </a:lnTo>
                  <a:lnTo>
                    <a:pt x="269" y="105"/>
                  </a:lnTo>
                  <a:lnTo>
                    <a:pt x="254" y="75"/>
                  </a:lnTo>
                  <a:lnTo>
                    <a:pt x="180" y="16"/>
                  </a:lnTo>
                  <a:lnTo>
                    <a:pt x="90"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7" name="Google Shape;37;p1"/>
            <p:cNvSpPr/>
            <p:nvPr/>
          </p:nvSpPr>
          <p:spPr>
            <a:xfrm>
              <a:off x="1647437" y="4797350"/>
              <a:ext cx="17116" cy="40353"/>
            </a:xfrm>
            <a:custGeom>
              <a:rect b="b" l="l" r="r" t="t"/>
              <a:pathLst>
                <a:path extrusionOk="0" h="778" w="330">
                  <a:moveTo>
                    <a:pt x="30" y="1"/>
                  </a:moveTo>
                  <a:lnTo>
                    <a:pt x="1" y="16"/>
                  </a:lnTo>
                  <a:lnTo>
                    <a:pt x="1" y="195"/>
                  </a:lnTo>
                  <a:lnTo>
                    <a:pt x="30" y="195"/>
                  </a:lnTo>
                  <a:lnTo>
                    <a:pt x="75" y="210"/>
                  </a:lnTo>
                  <a:lnTo>
                    <a:pt x="90" y="225"/>
                  </a:lnTo>
                  <a:lnTo>
                    <a:pt x="120" y="284"/>
                  </a:lnTo>
                  <a:lnTo>
                    <a:pt x="135" y="359"/>
                  </a:lnTo>
                  <a:lnTo>
                    <a:pt x="135" y="777"/>
                  </a:lnTo>
                  <a:lnTo>
                    <a:pt x="329" y="777"/>
                  </a:lnTo>
                  <a:lnTo>
                    <a:pt x="329" y="299"/>
                  </a:lnTo>
                  <a:lnTo>
                    <a:pt x="314" y="225"/>
                  </a:lnTo>
                  <a:lnTo>
                    <a:pt x="314" y="165"/>
                  </a:lnTo>
                  <a:lnTo>
                    <a:pt x="269" y="105"/>
                  </a:lnTo>
                  <a:lnTo>
                    <a:pt x="239" y="75"/>
                  </a:lnTo>
                  <a:lnTo>
                    <a:pt x="180" y="16"/>
                  </a:lnTo>
                  <a:lnTo>
                    <a:pt x="90"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rial"/>
                <a:ea typeface="Arial"/>
                <a:cs typeface="Arial"/>
                <a:sym typeface="Arial"/>
              </a:endParaRPr>
            </a:p>
          </p:txBody>
        </p:sp>
      </p:gr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6"/>
          <p:cNvSpPr/>
          <p:nvPr/>
        </p:nvSpPr>
        <p:spPr>
          <a:xfrm>
            <a:off x="-100" y="0"/>
            <a:ext cx="12212700" cy="6858000"/>
          </a:xfrm>
          <a:prstGeom prst="rect">
            <a:avLst/>
          </a:prstGeom>
          <a:solidFill>
            <a:srgbClr val="45146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43" name="Google Shape;143;p16"/>
          <p:cNvGrpSpPr/>
          <p:nvPr/>
        </p:nvGrpSpPr>
        <p:grpSpPr>
          <a:xfrm>
            <a:off x="207224" y="6055262"/>
            <a:ext cx="1502433" cy="627277"/>
            <a:chOff x="12066500" y="2794950"/>
            <a:chExt cx="2856337" cy="1239188"/>
          </a:xfrm>
        </p:grpSpPr>
        <p:sp>
          <p:nvSpPr>
            <p:cNvPr id="144" name="Google Shape;144;p16"/>
            <p:cNvSpPr/>
            <p:nvPr/>
          </p:nvSpPr>
          <p:spPr>
            <a:xfrm>
              <a:off x="12066500" y="2794950"/>
              <a:ext cx="2836940" cy="1239188"/>
            </a:xfrm>
            <a:custGeom>
              <a:rect b="b" l="l" r="r" t="t"/>
              <a:pathLst>
                <a:path extrusionOk="0" h="123579" w="282916">
                  <a:moveTo>
                    <a:pt x="206289" y="80338"/>
                  </a:moveTo>
                  <a:cubicBezTo>
                    <a:pt x="206289" y="84145"/>
                    <a:pt x="203206" y="87229"/>
                    <a:pt x="199399" y="87229"/>
                  </a:cubicBezTo>
                  <a:cubicBezTo>
                    <a:pt x="195592" y="87229"/>
                    <a:pt x="192508" y="84145"/>
                    <a:pt x="192508" y="80338"/>
                  </a:cubicBezTo>
                  <a:lnTo>
                    <a:pt x="192508" y="56014"/>
                  </a:lnTo>
                  <a:cubicBezTo>
                    <a:pt x="192508" y="52622"/>
                    <a:pt x="191109" y="49526"/>
                    <a:pt x="188867" y="47285"/>
                  </a:cubicBezTo>
                  <a:cubicBezTo>
                    <a:pt x="186626" y="45043"/>
                    <a:pt x="183530" y="43644"/>
                    <a:pt x="180138" y="43644"/>
                  </a:cubicBezTo>
                  <a:cubicBezTo>
                    <a:pt x="176747" y="43644"/>
                    <a:pt x="173651" y="45043"/>
                    <a:pt x="171410" y="47285"/>
                  </a:cubicBezTo>
                  <a:cubicBezTo>
                    <a:pt x="169156" y="49526"/>
                    <a:pt x="167769" y="52622"/>
                    <a:pt x="167769" y="56014"/>
                  </a:cubicBezTo>
                  <a:lnTo>
                    <a:pt x="167769" y="80338"/>
                  </a:lnTo>
                  <a:cubicBezTo>
                    <a:pt x="167769" y="84145"/>
                    <a:pt x="164685" y="87229"/>
                    <a:pt x="160878" y="87229"/>
                  </a:cubicBezTo>
                  <a:cubicBezTo>
                    <a:pt x="157071" y="87229"/>
                    <a:pt x="153988" y="84145"/>
                    <a:pt x="153988" y="80338"/>
                  </a:cubicBezTo>
                  <a:lnTo>
                    <a:pt x="153988" y="68597"/>
                  </a:lnTo>
                  <a:cubicBezTo>
                    <a:pt x="153988" y="68526"/>
                    <a:pt x="153988" y="68443"/>
                    <a:pt x="153988" y="68372"/>
                  </a:cubicBezTo>
                  <a:lnTo>
                    <a:pt x="153988" y="6891"/>
                  </a:lnTo>
                  <a:cubicBezTo>
                    <a:pt x="153988" y="3084"/>
                    <a:pt x="157071" y="0"/>
                    <a:pt x="160878" y="0"/>
                  </a:cubicBezTo>
                  <a:cubicBezTo>
                    <a:pt x="164673" y="0"/>
                    <a:pt x="167757" y="3084"/>
                    <a:pt x="167757" y="6891"/>
                  </a:cubicBezTo>
                  <a:lnTo>
                    <a:pt x="167757" y="32994"/>
                  </a:lnTo>
                  <a:cubicBezTo>
                    <a:pt x="171445" y="31001"/>
                    <a:pt x="175667" y="29863"/>
                    <a:pt x="180138" y="29863"/>
                  </a:cubicBezTo>
                  <a:cubicBezTo>
                    <a:pt x="187337" y="29863"/>
                    <a:pt x="193872" y="32804"/>
                    <a:pt x="198604" y="37548"/>
                  </a:cubicBezTo>
                  <a:cubicBezTo>
                    <a:pt x="203348" y="42280"/>
                    <a:pt x="206289" y="48815"/>
                    <a:pt x="206289" y="56014"/>
                  </a:cubicBezTo>
                  <a:close/>
                  <a:moveTo>
                    <a:pt x="113842" y="119155"/>
                  </a:moveTo>
                  <a:lnTo>
                    <a:pt x="105232" y="119155"/>
                  </a:lnTo>
                  <a:lnTo>
                    <a:pt x="105232" y="112075"/>
                  </a:lnTo>
                  <a:cubicBezTo>
                    <a:pt x="105232" y="111150"/>
                    <a:pt x="105540" y="110237"/>
                    <a:pt x="106145" y="109359"/>
                  </a:cubicBezTo>
                  <a:lnTo>
                    <a:pt x="104698" y="109395"/>
                  </a:lnTo>
                  <a:lnTo>
                    <a:pt x="104698" y="107687"/>
                  </a:lnTo>
                  <a:cubicBezTo>
                    <a:pt x="105813" y="107627"/>
                    <a:pt x="107224" y="107604"/>
                    <a:pt x="108944" y="107604"/>
                  </a:cubicBezTo>
                  <a:cubicBezTo>
                    <a:pt x="110628" y="107604"/>
                    <a:pt x="111850" y="107959"/>
                    <a:pt x="112609" y="108659"/>
                  </a:cubicBezTo>
                  <a:cubicBezTo>
                    <a:pt x="113427" y="109442"/>
                    <a:pt x="113842" y="110758"/>
                    <a:pt x="113842" y="112609"/>
                  </a:cubicBezTo>
                  <a:lnTo>
                    <a:pt x="113842" y="119155"/>
                  </a:lnTo>
                  <a:close/>
                  <a:moveTo>
                    <a:pt x="111968" y="117400"/>
                  </a:moveTo>
                  <a:lnTo>
                    <a:pt x="111968" y="112798"/>
                  </a:lnTo>
                  <a:cubicBezTo>
                    <a:pt x="111968" y="111458"/>
                    <a:pt x="111707" y="110533"/>
                    <a:pt x="111186" y="110011"/>
                  </a:cubicBezTo>
                  <a:cubicBezTo>
                    <a:pt x="110723" y="109572"/>
                    <a:pt x="109952" y="109359"/>
                    <a:pt x="108861" y="109359"/>
                  </a:cubicBezTo>
                  <a:lnTo>
                    <a:pt x="107296" y="109359"/>
                  </a:lnTo>
                  <a:cubicBezTo>
                    <a:pt x="107153" y="109359"/>
                    <a:pt x="107082" y="109549"/>
                    <a:pt x="107082" y="109928"/>
                  </a:cubicBezTo>
                  <a:lnTo>
                    <a:pt x="107082" y="117400"/>
                  </a:lnTo>
                  <a:lnTo>
                    <a:pt x="111968" y="117400"/>
                  </a:lnTo>
                  <a:close/>
                  <a:moveTo>
                    <a:pt x="118468" y="114482"/>
                  </a:moveTo>
                  <a:lnTo>
                    <a:pt x="116594" y="114482"/>
                  </a:lnTo>
                  <a:lnTo>
                    <a:pt x="116594" y="110770"/>
                  </a:lnTo>
                  <a:cubicBezTo>
                    <a:pt x="116594" y="109810"/>
                    <a:pt x="116262" y="109335"/>
                    <a:pt x="115597" y="109335"/>
                  </a:cubicBezTo>
                  <a:lnTo>
                    <a:pt x="115467" y="109335"/>
                  </a:lnTo>
                  <a:cubicBezTo>
                    <a:pt x="115408" y="109347"/>
                    <a:pt x="115360" y="109359"/>
                    <a:pt x="115348" y="109359"/>
                  </a:cubicBezTo>
                  <a:lnTo>
                    <a:pt x="115348" y="107710"/>
                  </a:lnTo>
                  <a:cubicBezTo>
                    <a:pt x="115479" y="107639"/>
                    <a:pt x="115775" y="107604"/>
                    <a:pt x="116238" y="107604"/>
                  </a:cubicBezTo>
                  <a:lnTo>
                    <a:pt x="116297" y="107604"/>
                  </a:lnTo>
                  <a:cubicBezTo>
                    <a:pt x="116866" y="107604"/>
                    <a:pt x="117353" y="107793"/>
                    <a:pt x="117744" y="108173"/>
                  </a:cubicBezTo>
                  <a:cubicBezTo>
                    <a:pt x="118230" y="108647"/>
                    <a:pt x="118468" y="109335"/>
                    <a:pt x="118468" y="110213"/>
                  </a:cubicBezTo>
                  <a:lnTo>
                    <a:pt x="118468" y="114482"/>
                  </a:lnTo>
                  <a:close/>
                  <a:moveTo>
                    <a:pt x="129806" y="113498"/>
                  </a:moveTo>
                  <a:cubicBezTo>
                    <a:pt x="129806" y="115348"/>
                    <a:pt x="129390" y="116807"/>
                    <a:pt x="128548" y="117862"/>
                  </a:cubicBezTo>
                  <a:cubicBezTo>
                    <a:pt x="127706" y="118918"/>
                    <a:pt x="126627" y="119440"/>
                    <a:pt x="125311" y="119440"/>
                  </a:cubicBezTo>
                  <a:cubicBezTo>
                    <a:pt x="123876" y="119440"/>
                    <a:pt x="122749" y="118989"/>
                    <a:pt x="121942" y="118076"/>
                  </a:cubicBezTo>
                  <a:cubicBezTo>
                    <a:pt x="121136" y="117175"/>
                    <a:pt x="120745" y="115882"/>
                    <a:pt x="120745" y="114221"/>
                  </a:cubicBezTo>
                  <a:cubicBezTo>
                    <a:pt x="120745" y="113332"/>
                    <a:pt x="120792" y="112668"/>
                    <a:pt x="120875" y="112229"/>
                  </a:cubicBezTo>
                  <a:cubicBezTo>
                    <a:pt x="121100" y="111304"/>
                    <a:pt x="121587" y="110379"/>
                    <a:pt x="122358" y="109466"/>
                  </a:cubicBezTo>
                  <a:lnTo>
                    <a:pt x="120685" y="109466"/>
                  </a:lnTo>
                  <a:lnTo>
                    <a:pt x="120685" y="107651"/>
                  </a:lnTo>
                  <a:lnTo>
                    <a:pt x="125465" y="107651"/>
                  </a:lnTo>
                  <a:cubicBezTo>
                    <a:pt x="128359" y="107651"/>
                    <a:pt x="129806" y="109596"/>
                    <a:pt x="129806" y="113498"/>
                  </a:cubicBezTo>
                  <a:close/>
                  <a:moveTo>
                    <a:pt x="127884" y="113557"/>
                  </a:moveTo>
                  <a:cubicBezTo>
                    <a:pt x="127884" y="110770"/>
                    <a:pt x="127078" y="109383"/>
                    <a:pt x="125465" y="109383"/>
                  </a:cubicBezTo>
                  <a:lnTo>
                    <a:pt x="124101" y="109383"/>
                  </a:lnTo>
                  <a:cubicBezTo>
                    <a:pt x="123686" y="109383"/>
                    <a:pt x="123389" y="109537"/>
                    <a:pt x="123235" y="109845"/>
                  </a:cubicBezTo>
                  <a:cubicBezTo>
                    <a:pt x="122832" y="110616"/>
                    <a:pt x="122630" y="111921"/>
                    <a:pt x="122630" y="113735"/>
                  </a:cubicBezTo>
                  <a:cubicBezTo>
                    <a:pt x="122630" y="116404"/>
                    <a:pt x="123520" y="117744"/>
                    <a:pt x="125311" y="117744"/>
                  </a:cubicBezTo>
                  <a:cubicBezTo>
                    <a:pt x="126141" y="117744"/>
                    <a:pt x="126781" y="117352"/>
                    <a:pt x="127232" y="116558"/>
                  </a:cubicBezTo>
                  <a:cubicBezTo>
                    <a:pt x="127659" y="115834"/>
                    <a:pt x="127884" y="114826"/>
                    <a:pt x="127884" y="113557"/>
                  </a:cubicBezTo>
                  <a:close/>
                  <a:moveTo>
                    <a:pt x="135937" y="119155"/>
                  </a:moveTo>
                  <a:lnTo>
                    <a:pt x="131454" y="119155"/>
                  </a:lnTo>
                  <a:lnTo>
                    <a:pt x="131454" y="117388"/>
                  </a:lnTo>
                  <a:lnTo>
                    <a:pt x="134063" y="117388"/>
                  </a:lnTo>
                  <a:lnTo>
                    <a:pt x="134063" y="111683"/>
                  </a:lnTo>
                  <a:cubicBezTo>
                    <a:pt x="134063" y="110118"/>
                    <a:pt x="133470" y="109335"/>
                    <a:pt x="132284" y="109335"/>
                  </a:cubicBezTo>
                  <a:cubicBezTo>
                    <a:pt x="132142" y="109335"/>
                    <a:pt x="131976" y="109395"/>
                    <a:pt x="131774" y="109501"/>
                  </a:cubicBezTo>
                  <a:lnTo>
                    <a:pt x="131667" y="109489"/>
                  </a:lnTo>
                  <a:lnTo>
                    <a:pt x="131667" y="107793"/>
                  </a:lnTo>
                  <a:cubicBezTo>
                    <a:pt x="131857" y="107675"/>
                    <a:pt x="132189" y="107604"/>
                    <a:pt x="132640" y="107604"/>
                  </a:cubicBezTo>
                  <a:cubicBezTo>
                    <a:pt x="133589" y="107604"/>
                    <a:pt x="134360" y="107912"/>
                    <a:pt x="134929" y="108529"/>
                  </a:cubicBezTo>
                  <a:cubicBezTo>
                    <a:pt x="135605" y="109252"/>
                    <a:pt x="135937" y="110320"/>
                    <a:pt x="135937" y="111743"/>
                  </a:cubicBezTo>
                  <a:close/>
                  <a:moveTo>
                    <a:pt x="142377" y="119155"/>
                  </a:moveTo>
                  <a:lnTo>
                    <a:pt x="137882" y="119155"/>
                  </a:lnTo>
                  <a:lnTo>
                    <a:pt x="137882" y="117388"/>
                  </a:lnTo>
                  <a:lnTo>
                    <a:pt x="140503" y="117388"/>
                  </a:lnTo>
                  <a:lnTo>
                    <a:pt x="140503" y="111683"/>
                  </a:lnTo>
                  <a:cubicBezTo>
                    <a:pt x="140503" y="110118"/>
                    <a:pt x="139898" y="109335"/>
                    <a:pt x="138712" y="109335"/>
                  </a:cubicBezTo>
                  <a:cubicBezTo>
                    <a:pt x="138570" y="109335"/>
                    <a:pt x="138404" y="109395"/>
                    <a:pt x="138214" y="109501"/>
                  </a:cubicBezTo>
                  <a:lnTo>
                    <a:pt x="138107" y="109489"/>
                  </a:lnTo>
                  <a:lnTo>
                    <a:pt x="138107" y="107793"/>
                  </a:lnTo>
                  <a:cubicBezTo>
                    <a:pt x="138297" y="107675"/>
                    <a:pt x="138617" y="107604"/>
                    <a:pt x="139080" y="107604"/>
                  </a:cubicBezTo>
                  <a:cubicBezTo>
                    <a:pt x="140029" y="107604"/>
                    <a:pt x="140788" y="107912"/>
                    <a:pt x="141357" y="108529"/>
                  </a:cubicBezTo>
                  <a:cubicBezTo>
                    <a:pt x="142033" y="109252"/>
                    <a:pt x="142377" y="110320"/>
                    <a:pt x="142377" y="111743"/>
                  </a:cubicBezTo>
                  <a:close/>
                  <a:moveTo>
                    <a:pt x="147026" y="114482"/>
                  </a:moveTo>
                  <a:lnTo>
                    <a:pt x="145164" y="114482"/>
                  </a:lnTo>
                  <a:lnTo>
                    <a:pt x="145164" y="110770"/>
                  </a:lnTo>
                  <a:cubicBezTo>
                    <a:pt x="145164" y="109810"/>
                    <a:pt x="144832" y="109335"/>
                    <a:pt x="144168" y="109335"/>
                  </a:cubicBezTo>
                  <a:lnTo>
                    <a:pt x="144037" y="109335"/>
                  </a:lnTo>
                  <a:cubicBezTo>
                    <a:pt x="143966" y="109347"/>
                    <a:pt x="143931" y="109359"/>
                    <a:pt x="143919" y="109359"/>
                  </a:cubicBezTo>
                  <a:lnTo>
                    <a:pt x="143919" y="107710"/>
                  </a:lnTo>
                  <a:cubicBezTo>
                    <a:pt x="144049" y="107639"/>
                    <a:pt x="144346" y="107604"/>
                    <a:pt x="144796" y="107604"/>
                  </a:cubicBezTo>
                  <a:lnTo>
                    <a:pt x="144856" y="107604"/>
                  </a:lnTo>
                  <a:cubicBezTo>
                    <a:pt x="145437" y="107604"/>
                    <a:pt x="145923" y="107793"/>
                    <a:pt x="146314" y="108173"/>
                  </a:cubicBezTo>
                  <a:cubicBezTo>
                    <a:pt x="146789" y="108647"/>
                    <a:pt x="147026" y="109335"/>
                    <a:pt x="147026" y="110213"/>
                  </a:cubicBezTo>
                  <a:lnTo>
                    <a:pt x="147026" y="114482"/>
                  </a:lnTo>
                  <a:close/>
                  <a:moveTo>
                    <a:pt x="157890" y="113356"/>
                  </a:moveTo>
                  <a:cubicBezTo>
                    <a:pt x="157890" y="115182"/>
                    <a:pt x="157391" y="116665"/>
                    <a:pt x="156383" y="117803"/>
                  </a:cubicBezTo>
                  <a:cubicBezTo>
                    <a:pt x="155458" y="118835"/>
                    <a:pt x="154249" y="119357"/>
                    <a:pt x="152778" y="119357"/>
                  </a:cubicBezTo>
                  <a:cubicBezTo>
                    <a:pt x="151580" y="119357"/>
                    <a:pt x="150525" y="119120"/>
                    <a:pt x="149635" y="118669"/>
                  </a:cubicBezTo>
                  <a:lnTo>
                    <a:pt x="149635" y="116605"/>
                  </a:lnTo>
                  <a:lnTo>
                    <a:pt x="149789" y="116605"/>
                  </a:lnTo>
                  <a:cubicBezTo>
                    <a:pt x="150631" y="117293"/>
                    <a:pt x="151639" y="117637"/>
                    <a:pt x="152825" y="117637"/>
                  </a:cubicBezTo>
                  <a:cubicBezTo>
                    <a:pt x="153774" y="117637"/>
                    <a:pt x="154521" y="117341"/>
                    <a:pt x="155031" y="116748"/>
                  </a:cubicBezTo>
                  <a:cubicBezTo>
                    <a:pt x="155636" y="116083"/>
                    <a:pt x="155945" y="114957"/>
                    <a:pt x="155945" y="113379"/>
                  </a:cubicBezTo>
                  <a:cubicBezTo>
                    <a:pt x="155945" y="111802"/>
                    <a:pt x="155636" y="110664"/>
                    <a:pt x="155031" y="109988"/>
                  </a:cubicBezTo>
                  <a:cubicBezTo>
                    <a:pt x="154486" y="109359"/>
                    <a:pt x="153656" y="109039"/>
                    <a:pt x="152564" y="109039"/>
                  </a:cubicBezTo>
                  <a:cubicBezTo>
                    <a:pt x="151960" y="109039"/>
                    <a:pt x="151497" y="109098"/>
                    <a:pt x="151189" y="109217"/>
                  </a:cubicBezTo>
                  <a:lnTo>
                    <a:pt x="151189" y="111470"/>
                  </a:lnTo>
                  <a:cubicBezTo>
                    <a:pt x="151189" y="112146"/>
                    <a:pt x="151319" y="112680"/>
                    <a:pt x="151592" y="113083"/>
                  </a:cubicBezTo>
                  <a:cubicBezTo>
                    <a:pt x="151853" y="113486"/>
                    <a:pt x="152173" y="113688"/>
                    <a:pt x="152564" y="113688"/>
                  </a:cubicBezTo>
                  <a:lnTo>
                    <a:pt x="152564" y="114886"/>
                  </a:lnTo>
                  <a:cubicBezTo>
                    <a:pt x="152446" y="114921"/>
                    <a:pt x="152304" y="114933"/>
                    <a:pt x="152149" y="114933"/>
                  </a:cubicBezTo>
                  <a:cubicBezTo>
                    <a:pt x="151272" y="114933"/>
                    <a:pt x="150596" y="114625"/>
                    <a:pt x="150109" y="114008"/>
                  </a:cubicBezTo>
                  <a:cubicBezTo>
                    <a:pt x="149588" y="113344"/>
                    <a:pt x="149327" y="112359"/>
                    <a:pt x="149327" y="111055"/>
                  </a:cubicBezTo>
                  <a:lnTo>
                    <a:pt x="149327" y="107959"/>
                  </a:lnTo>
                  <a:cubicBezTo>
                    <a:pt x="150335" y="107639"/>
                    <a:pt x="151462" y="107473"/>
                    <a:pt x="152719" y="107473"/>
                  </a:cubicBezTo>
                  <a:cubicBezTo>
                    <a:pt x="154343" y="107473"/>
                    <a:pt x="155612" y="107983"/>
                    <a:pt x="156526" y="109003"/>
                  </a:cubicBezTo>
                  <a:cubicBezTo>
                    <a:pt x="157439" y="110035"/>
                    <a:pt x="157890" y="111482"/>
                    <a:pt x="157890" y="113356"/>
                  </a:cubicBezTo>
                  <a:close/>
                  <a:moveTo>
                    <a:pt x="162420" y="119155"/>
                  </a:moveTo>
                  <a:lnTo>
                    <a:pt x="160546" y="119155"/>
                  </a:lnTo>
                  <a:lnTo>
                    <a:pt x="160546" y="110747"/>
                  </a:lnTo>
                  <a:cubicBezTo>
                    <a:pt x="160546" y="109810"/>
                    <a:pt x="160214" y="109335"/>
                    <a:pt x="159550" y="109335"/>
                  </a:cubicBezTo>
                  <a:lnTo>
                    <a:pt x="159419" y="109335"/>
                  </a:lnTo>
                  <a:cubicBezTo>
                    <a:pt x="159348" y="109347"/>
                    <a:pt x="159313" y="109359"/>
                    <a:pt x="159301" y="109359"/>
                  </a:cubicBezTo>
                  <a:lnTo>
                    <a:pt x="159301" y="107710"/>
                  </a:lnTo>
                  <a:cubicBezTo>
                    <a:pt x="159443" y="107639"/>
                    <a:pt x="159740" y="107604"/>
                    <a:pt x="160190" y="107604"/>
                  </a:cubicBezTo>
                  <a:lnTo>
                    <a:pt x="160238" y="107604"/>
                  </a:lnTo>
                  <a:cubicBezTo>
                    <a:pt x="160819" y="107604"/>
                    <a:pt x="161305" y="107793"/>
                    <a:pt x="161697" y="108173"/>
                  </a:cubicBezTo>
                  <a:cubicBezTo>
                    <a:pt x="162171" y="108647"/>
                    <a:pt x="162420" y="109335"/>
                    <a:pt x="162420" y="110213"/>
                  </a:cubicBezTo>
                  <a:lnTo>
                    <a:pt x="162420" y="119155"/>
                  </a:lnTo>
                  <a:close/>
                  <a:moveTo>
                    <a:pt x="177992" y="119155"/>
                  </a:moveTo>
                  <a:lnTo>
                    <a:pt x="176118" y="119155"/>
                  </a:lnTo>
                  <a:lnTo>
                    <a:pt x="176118" y="112692"/>
                  </a:lnTo>
                  <a:cubicBezTo>
                    <a:pt x="176118" y="111434"/>
                    <a:pt x="175881" y="110569"/>
                    <a:pt x="175406" y="110071"/>
                  </a:cubicBezTo>
                  <a:cubicBezTo>
                    <a:pt x="174944" y="109584"/>
                    <a:pt x="174137" y="109335"/>
                    <a:pt x="172975" y="109335"/>
                  </a:cubicBezTo>
                  <a:cubicBezTo>
                    <a:pt x="172406" y="109335"/>
                    <a:pt x="172086" y="109359"/>
                    <a:pt x="172026" y="109395"/>
                  </a:cubicBezTo>
                  <a:cubicBezTo>
                    <a:pt x="171967" y="109442"/>
                    <a:pt x="171943" y="109774"/>
                    <a:pt x="171943" y="110414"/>
                  </a:cubicBezTo>
                  <a:lnTo>
                    <a:pt x="171943" y="115455"/>
                  </a:lnTo>
                  <a:cubicBezTo>
                    <a:pt x="171943" y="116819"/>
                    <a:pt x="171671" y="117827"/>
                    <a:pt x="171149" y="118491"/>
                  </a:cubicBezTo>
                  <a:cubicBezTo>
                    <a:pt x="170698" y="119048"/>
                    <a:pt x="170093" y="119333"/>
                    <a:pt x="169358" y="119333"/>
                  </a:cubicBezTo>
                  <a:cubicBezTo>
                    <a:pt x="168824" y="119333"/>
                    <a:pt x="168480" y="119155"/>
                    <a:pt x="168338" y="118823"/>
                  </a:cubicBezTo>
                  <a:lnTo>
                    <a:pt x="168338" y="117447"/>
                  </a:lnTo>
                  <a:lnTo>
                    <a:pt x="168433" y="117364"/>
                  </a:lnTo>
                  <a:cubicBezTo>
                    <a:pt x="168575" y="117530"/>
                    <a:pt x="168753" y="117613"/>
                    <a:pt x="168978" y="117613"/>
                  </a:cubicBezTo>
                  <a:cubicBezTo>
                    <a:pt x="169678" y="117613"/>
                    <a:pt x="170022" y="116937"/>
                    <a:pt x="170022" y="115585"/>
                  </a:cubicBezTo>
                  <a:lnTo>
                    <a:pt x="170022" y="112051"/>
                  </a:lnTo>
                  <a:cubicBezTo>
                    <a:pt x="170022" y="111126"/>
                    <a:pt x="170307" y="110248"/>
                    <a:pt x="170864" y="109418"/>
                  </a:cubicBezTo>
                  <a:cubicBezTo>
                    <a:pt x="170236" y="109489"/>
                    <a:pt x="169619" y="109572"/>
                    <a:pt x="169026" y="109679"/>
                  </a:cubicBezTo>
                  <a:lnTo>
                    <a:pt x="169026" y="107876"/>
                  </a:lnTo>
                  <a:cubicBezTo>
                    <a:pt x="170117" y="107675"/>
                    <a:pt x="171445" y="107580"/>
                    <a:pt x="172999" y="107580"/>
                  </a:cubicBezTo>
                  <a:cubicBezTo>
                    <a:pt x="174636" y="107580"/>
                    <a:pt x="175845" y="107900"/>
                    <a:pt x="176628" y="108529"/>
                  </a:cubicBezTo>
                  <a:cubicBezTo>
                    <a:pt x="177529" y="109276"/>
                    <a:pt x="177992" y="110545"/>
                    <a:pt x="177992" y="112312"/>
                  </a:cubicBezTo>
                  <a:lnTo>
                    <a:pt x="177992" y="119155"/>
                  </a:lnTo>
                  <a:close/>
                  <a:moveTo>
                    <a:pt x="182653" y="119155"/>
                  </a:moveTo>
                  <a:lnTo>
                    <a:pt x="180779" y="119155"/>
                  </a:lnTo>
                  <a:lnTo>
                    <a:pt x="180779" y="110747"/>
                  </a:lnTo>
                  <a:cubicBezTo>
                    <a:pt x="180779" y="109810"/>
                    <a:pt x="180447" y="109335"/>
                    <a:pt x="179783" y="109335"/>
                  </a:cubicBezTo>
                  <a:lnTo>
                    <a:pt x="179652" y="109335"/>
                  </a:lnTo>
                  <a:cubicBezTo>
                    <a:pt x="179593" y="109347"/>
                    <a:pt x="179546" y="109359"/>
                    <a:pt x="179534" y="109359"/>
                  </a:cubicBezTo>
                  <a:lnTo>
                    <a:pt x="179534" y="107710"/>
                  </a:lnTo>
                  <a:cubicBezTo>
                    <a:pt x="179676" y="107639"/>
                    <a:pt x="179972" y="107604"/>
                    <a:pt x="180423" y="107604"/>
                  </a:cubicBezTo>
                  <a:lnTo>
                    <a:pt x="180482" y="107604"/>
                  </a:lnTo>
                  <a:cubicBezTo>
                    <a:pt x="181052" y="107604"/>
                    <a:pt x="181538" y="107793"/>
                    <a:pt x="181929" y="108173"/>
                  </a:cubicBezTo>
                  <a:cubicBezTo>
                    <a:pt x="182416" y="108647"/>
                    <a:pt x="182653" y="109335"/>
                    <a:pt x="182653" y="110213"/>
                  </a:cubicBezTo>
                  <a:lnTo>
                    <a:pt x="182653" y="119155"/>
                  </a:lnTo>
                  <a:close/>
                  <a:moveTo>
                    <a:pt x="193943" y="119155"/>
                  </a:moveTo>
                  <a:lnTo>
                    <a:pt x="191951" y="119155"/>
                  </a:lnTo>
                  <a:cubicBezTo>
                    <a:pt x="190812" y="117044"/>
                    <a:pt x="189413" y="114791"/>
                    <a:pt x="187741" y="112407"/>
                  </a:cubicBezTo>
                  <a:cubicBezTo>
                    <a:pt x="187361" y="112917"/>
                    <a:pt x="187100" y="113451"/>
                    <a:pt x="186958" y="114008"/>
                  </a:cubicBezTo>
                  <a:cubicBezTo>
                    <a:pt x="186863" y="114447"/>
                    <a:pt x="186804" y="115052"/>
                    <a:pt x="186804" y="115834"/>
                  </a:cubicBezTo>
                  <a:lnTo>
                    <a:pt x="186804" y="119155"/>
                  </a:lnTo>
                  <a:lnTo>
                    <a:pt x="184871" y="119155"/>
                  </a:lnTo>
                  <a:lnTo>
                    <a:pt x="184871" y="117341"/>
                  </a:lnTo>
                  <a:cubicBezTo>
                    <a:pt x="184871" y="116060"/>
                    <a:pt x="185013" y="115063"/>
                    <a:pt x="185309" y="114340"/>
                  </a:cubicBezTo>
                  <a:cubicBezTo>
                    <a:pt x="185570" y="113688"/>
                    <a:pt x="186163" y="112751"/>
                    <a:pt x="187112" y="111494"/>
                  </a:cubicBezTo>
                  <a:cubicBezTo>
                    <a:pt x="186519" y="110640"/>
                    <a:pt x="185665" y="109442"/>
                    <a:pt x="184538" y="107876"/>
                  </a:cubicBezTo>
                  <a:lnTo>
                    <a:pt x="184538" y="107651"/>
                  </a:lnTo>
                  <a:lnTo>
                    <a:pt x="186626" y="107651"/>
                  </a:lnTo>
                  <a:cubicBezTo>
                    <a:pt x="187575" y="108861"/>
                    <a:pt x="188974" y="110853"/>
                    <a:pt x="190812" y="113628"/>
                  </a:cubicBezTo>
                  <a:cubicBezTo>
                    <a:pt x="191050" y="113213"/>
                    <a:pt x="191204" y="112846"/>
                    <a:pt x="191275" y="112526"/>
                  </a:cubicBezTo>
                  <a:cubicBezTo>
                    <a:pt x="191358" y="112134"/>
                    <a:pt x="191405" y="111553"/>
                    <a:pt x="191405" y="110794"/>
                  </a:cubicBezTo>
                  <a:lnTo>
                    <a:pt x="191405" y="107651"/>
                  </a:lnTo>
                  <a:lnTo>
                    <a:pt x="193386" y="107651"/>
                  </a:lnTo>
                  <a:lnTo>
                    <a:pt x="193386" y="109821"/>
                  </a:lnTo>
                  <a:cubicBezTo>
                    <a:pt x="193386" y="110770"/>
                    <a:pt x="193184" y="111660"/>
                    <a:pt x="192793" y="112478"/>
                  </a:cubicBezTo>
                  <a:cubicBezTo>
                    <a:pt x="192508" y="113059"/>
                    <a:pt x="192058" y="113747"/>
                    <a:pt x="191405" y="114554"/>
                  </a:cubicBezTo>
                  <a:cubicBezTo>
                    <a:pt x="192508" y="116226"/>
                    <a:pt x="193350" y="117685"/>
                    <a:pt x="193943" y="118906"/>
                  </a:cubicBezTo>
                  <a:lnTo>
                    <a:pt x="193943" y="119155"/>
                  </a:lnTo>
                  <a:close/>
                  <a:moveTo>
                    <a:pt x="204688" y="119155"/>
                  </a:moveTo>
                  <a:lnTo>
                    <a:pt x="202826" y="119155"/>
                  </a:lnTo>
                  <a:lnTo>
                    <a:pt x="202826" y="112692"/>
                  </a:lnTo>
                  <a:cubicBezTo>
                    <a:pt x="202826" y="111434"/>
                    <a:pt x="202589" y="110569"/>
                    <a:pt x="202115" y="110071"/>
                  </a:cubicBezTo>
                  <a:cubicBezTo>
                    <a:pt x="201652" y="109584"/>
                    <a:pt x="200846" y="109335"/>
                    <a:pt x="199683" y="109335"/>
                  </a:cubicBezTo>
                  <a:cubicBezTo>
                    <a:pt x="199114" y="109335"/>
                    <a:pt x="198794" y="109359"/>
                    <a:pt x="198735" y="109395"/>
                  </a:cubicBezTo>
                  <a:cubicBezTo>
                    <a:pt x="198675" y="109442"/>
                    <a:pt x="198652" y="109774"/>
                    <a:pt x="198652" y="110414"/>
                  </a:cubicBezTo>
                  <a:lnTo>
                    <a:pt x="198652" y="115455"/>
                  </a:lnTo>
                  <a:cubicBezTo>
                    <a:pt x="198652" y="116819"/>
                    <a:pt x="198379" y="117827"/>
                    <a:pt x="197857" y="118491"/>
                  </a:cubicBezTo>
                  <a:cubicBezTo>
                    <a:pt x="197406" y="119048"/>
                    <a:pt x="196802" y="119333"/>
                    <a:pt x="196066" y="119333"/>
                  </a:cubicBezTo>
                  <a:cubicBezTo>
                    <a:pt x="195533" y="119333"/>
                    <a:pt x="195189" y="119155"/>
                    <a:pt x="195046" y="118823"/>
                  </a:cubicBezTo>
                  <a:lnTo>
                    <a:pt x="195046" y="117447"/>
                  </a:lnTo>
                  <a:lnTo>
                    <a:pt x="195141" y="117364"/>
                  </a:lnTo>
                  <a:cubicBezTo>
                    <a:pt x="195283" y="117530"/>
                    <a:pt x="195461" y="117613"/>
                    <a:pt x="195687" y="117613"/>
                  </a:cubicBezTo>
                  <a:cubicBezTo>
                    <a:pt x="196386" y="117613"/>
                    <a:pt x="196730" y="116937"/>
                    <a:pt x="196730" y="115585"/>
                  </a:cubicBezTo>
                  <a:lnTo>
                    <a:pt x="196730" y="112051"/>
                  </a:lnTo>
                  <a:cubicBezTo>
                    <a:pt x="196730" y="111126"/>
                    <a:pt x="197015" y="110248"/>
                    <a:pt x="197572" y="109418"/>
                  </a:cubicBezTo>
                  <a:cubicBezTo>
                    <a:pt x="196944" y="109489"/>
                    <a:pt x="196327" y="109572"/>
                    <a:pt x="195734" y="109679"/>
                  </a:cubicBezTo>
                  <a:lnTo>
                    <a:pt x="195734" y="107876"/>
                  </a:lnTo>
                  <a:cubicBezTo>
                    <a:pt x="196825" y="107675"/>
                    <a:pt x="198154" y="107580"/>
                    <a:pt x="199707" y="107580"/>
                  </a:cubicBezTo>
                  <a:cubicBezTo>
                    <a:pt x="201344" y="107580"/>
                    <a:pt x="202554" y="107900"/>
                    <a:pt x="203324" y="108529"/>
                  </a:cubicBezTo>
                  <a:cubicBezTo>
                    <a:pt x="204238" y="109276"/>
                    <a:pt x="204688" y="110545"/>
                    <a:pt x="204688" y="112312"/>
                  </a:cubicBezTo>
                  <a:lnTo>
                    <a:pt x="204688" y="119155"/>
                  </a:lnTo>
                  <a:close/>
                  <a:moveTo>
                    <a:pt x="211081" y="119155"/>
                  </a:moveTo>
                  <a:lnTo>
                    <a:pt x="206598" y="119155"/>
                  </a:lnTo>
                  <a:lnTo>
                    <a:pt x="206598" y="117388"/>
                  </a:lnTo>
                  <a:lnTo>
                    <a:pt x="209207" y="117388"/>
                  </a:lnTo>
                  <a:lnTo>
                    <a:pt x="209207" y="111683"/>
                  </a:lnTo>
                  <a:cubicBezTo>
                    <a:pt x="209207" y="110118"/>
                    <a:pt x="208614" y="109335"/>
                    <a:pt x="207428" y="109335"/>
                  </a:cubicBezTo>
                  <a:cubicBezTo>
                    <a:pt x="207286" y="109335"/>
                    <a:pt x="207120" y="109395"/>
                    <a:pt x="206918" y="109501"/>
                  </a:cubicBezTo>
                  <a:lnTo>
                    <a:pt x="206811" y="109489"/>
                  </a:lnTo>
                  <a:lnTo>
                    <a:pt x="206811" y="107793"/>
                  </a:lnTo>
                  <a:cubicBezTo>
                    <a:pt x="207001" y="107675"/>
                    <a:pt x="207333" y="107604"/>
                    <a:pt x="207784" y="107604"/>
                  </a:cubicBezTo>
                  <a:cubicBezTo>
                    <a:pt x="208732" y="107604"/>
                    <a:pt x="209503" y="107912"/>
                    <a:pt x="210073" y="108529"/>
                  </a:cubicBezTo>
                  <a:cubicBezTo>
                    <a:pt x="210749" y="109252"/>
                    <a:pt x="211081" y="110320"/>
                    <a:pt x="211081" y="111743"/>
                  </a:cubicBezTo>
                  <a:close/>
                  <a:moveTo>
                    <a:pt x="220189" y="113498"/>
                  </a:moveTo>
                  <a:cubicBezTo>
                    <a:pt x="220189" y="115241"/>
                    <a:pt x="219727" y="116653"/>
                    <a:pt x="218801" y="117708"/>
                  </a:cubicBezTo>
                  <a:cubicBezTo>
                    <a:pt x="217888" y="118752"/>
                    <a:pt x="216726" y="119286"/>
                    <a:pt x="215315" y="119286"/>
                  </a:cubicBezTo>
                  <a:cubicBezTo>
                    <a:pt x="214318" y="119286"/>
                    <a:pt x="213559" y="119120"/>
                    <a:pt x="213049" y="118776"/>
                  </a:cubicBezTo>
                  <a:lnTo>
                    <a:pt x="213049" y="116925"/>
                  </a:lnTo>
                  <a:lnTo>
                    <a:pt x="213192" y="116925"/>
                  </a:lnTo>
                  <a:cubicBezTo>
                    <a:pt x="213714" y="117352"/>
                    <a:pt x="214283" y="117566"/>
                    <a:pt x="214911" y="117566"/>
                  </a:cubicBezTo>
                  <a:cubicBezTo>
                    <a:pt x="215991" y="117566"/>
                    <a:pt x="216809" y="117210"/>
                    <a:pt x="217390" y="116487"/>
                  </a:cubicBezTo>
                  <a:cubicBezTo>
                    <a:pt x="217971" y="115775"/>
                    <a:pt x="218256" y="114779"/>
                    <a:pt x="218256" y="113522"/>
                  </a:cubicBezTo>
                  <a:cubicBezTo>
                    <a:pt x="218256" y="112193"/>
                    <a:pt x="217959" y="111162"/>
                    <a:pt x="217355" y="110426"/>
                  </a:cubicBezTo>
                  <a:cubicBezTo>
                    <a:pt x="216762" y="109679"/>
                    <a:pt x="215943" y="109312"/>
                    <a:pt x="214911" y="109312"/>
                  </a:cubicBezTo>
                  <a:cubicBezTo>
                    <a:pt x="214342" y="109312"/>
                    <a:pt x="213761" y="109466"/>
                    <a:pt x="213168" y="109774"/>
                  </a:cubicBezTo>
                  <a:lnTo>
                    <a:pt x="213049" y="109774"/>
                  </a:lnTo>
                  <a:lnTo>
                    <a:pt x="213049" y="107912"/>
                  </a:lnTo>
                  <a:cubicBezTo>
                    <a:pt x="213583" y="107651"/>
                    <a:pt x="214318" y="107521"/>
                    <a:pt x="215255" y="107521"/>
                  </a:cubicBezTo>
                  <a:cubicBezTo>
                    <a:pt x="216738" y="107521"/>
                    <a:pt x="217924" y="108031"/>
                    <a:pt x="218801" y="109062"/>
                  </a:cubicBezTo>
                  <a:cubicBezTo>
                    <a:pt x="219727" y="110142"/>
                    <a:pt x="220189" y="111624"/>
                    <a:pt x="220189" y="113498"/>
                  </a:cubicBezTo>
                  <a:close/>
                  <a:moveTo>
                    <a:pt x="232073" y="110011"/>
                  </a:moveTo>
                  <a:cubicBezTo>
                    <a:pt x="232073" y="112893"/>
                    <a:pt x="231681" y="115111"/>
                    <a:pt x="230887" y="116676"/>
                  </a:cubicBezTo>
                  <a:cubicBezTo>
                    <a:pt x="229962" y="118479"/>
                    <a:pt x="228633" y="119369"/>
                    <a:pt x="226902" y="119369"/>
                  </a:cubicBezTo>
                  <a:cubicBezTo>
                    <a:pt x="225087" y="119369"/>
                    <a:pt x="223723" y="118206"/>
                    <a:pt x="222834" y="115882"/>
                  </a:cubicBezTo>
                  <a:cubicBezTo>
                    <a:pt x="222253" y="114340"/>
                    <a:pt x="221956" y="112170"/>
                    <a:pt x="221956" y="109359"/>
                  </a:cubicBezTo>
                  <a:lnTo>
                    <a:pt x="221956" y="107651"/>
                  </a:lnTo>
                  <a:lnTo>
                    <a:pt x="223830" y="107651"/>
                  </a:lnTo>
                  <a:lnTo>
                    <a:pt x="223830" y="109442"/>
                  </a:lnTo>
                  <a:cubicBezTo>
                    <a:pt x="223830" y="111873"/>
                    <a:pt x="223949" y="113451"/>
                    <a:pt x="224174" y="114174"/>
                  </a:cubicBezTo>
                  <a:cubicBezTo>
                    <a:pt x="224423" y="113972"/>
                    <a:pt x="224648" y="113783"/>
                    <a:pt x="224850" y="113605"/>
                  </a:cubicBezTo>
                  <a:cubicBezTo>
                    <a:pt x="225348" y="113142"/>
                    <a:pt x="225680" y="112692"/>
                    <a:pt x="225834" y="112241"/>
                  </a:cubicBezTo>
                  <a:cubicBezTo>
                    <a:pt x="226000" y="111790"/>
                    <a:pt x="226083" y="111090"/>
                    <a:pt x="226083" y="110118"/>
                  </a:cubicBezTo>
                  <a:lnTo>
                    <a:pt x="226083" y="107651"/>
                  </a:lnTo>
                  <a:lnTo>
                    <a:pt x="227969" y="107651"/>
                  </a:lnTo>
                  <a:lnTo>
                    <a:pt x="227969" y="110011"/>
                  </a:lnTo>
                  <a:cubicBezTo>
                    <a:pt x="227969" y="111221"/>
                    <a:pt x="227732" y="112193"/>
                    <a:pt x="227246" y="112917"/>
                  </a:cubicBezTo>
                  <a:cubicBezTo>
                    <a:pt x="226914" y="113391"/>
                    <a:pt x="226273" y="113961"/>
                    <a:pt x="225312" y="114637"/>
                  </a:cubicBezTo>
                  <a:cubicBezTo>
                    <a:pt x="225253" y="114684"/>
                    <a:pt x="224969" y="114897"/>
                    <a:pt x="224447" y="115289"/>
                  </a:cubicBezTo>
                  <a:cubicBezTo>
                    <a:pt x="224933" y="116914"/>
                    <a:pt x="225751" y="117720"/>
                    <a:pt x="226902" y="117720"/>
                  </a:cubicBezTo>
                  <a:cubicBezTo>
                    <a:pt x="228100" y="117720"/>
                    <a:pt x="228965" y="116961"/>
                    <a:pt x="229511" y="115443"/>
                  </a:cubicBezTo>
                  <a:cubicBezTo>
                    <a:pt x="229962" y="114245"/>
                    <a:pt x="230187" y="112514"/>
                    <a:pt x="230187" y="110237"/>
                  </a:cubicBezTo>
                  <a:lnTo>
                    <a:pt x="230187" y="107651"/>
                  </a:lnTo>
                  <a:lnTo>
                    <a:pt x="232073" y="107651"/>
                  </a:lnTo>
                  <a:lnTo>
                    <a:pt x="232073" y="110011"/>
                  </a:lnTo>
                  <a:close/>
                  <a:moveTo>
                    <a:pt x="243909" y="113534"/>
                  </a:moveTo>
                  <a:cubicBezTo>
                    <a:pt x="243909" y="115479"/>
                    <a:pt x="243517" y="116949"/>
                    <a:pt x="242735" y="117934"/>
                  </a:cubicBezTo>
                  <a:cubicBezTo>
                    <a:pt x="242011" y="118835"/>
                    <a:pt x="241039" y="119286"/>
                    <a:pt x="239781" y="119286"/>
                  </a:cubicBezTo>
                  <a:cubicBezTo>
                    <a:pt x="239295" y="119286"/>
                    <a:pt x="238916" y="119191"/>
                    <a:pt x="238643" y="118977"/>
                  </a:cubicBezTo>
                  <a:lnTo>
                    <a:pt x="238643" y="117341"/>
                  </a:lnTo>
                  <a:lnTo>
                    <a:pt x="238785" y="117269"/>
                  </a:lnTo>
                  <a:cubicBezTo>
                    <a:pt x="239034" y="117471"/>
                    <a:pt x="239307" y="117566"/>
                    <a:pt x="239592" y="117566"/>
                  </a:cubicBezTo>
                  <a:cubicBezTo>
                    <a:pt x="241216" y="117566"/>
                    <a:pt x="242023" y="116238"/>
                    <a:pt x="242023" y="113581"/>
                  </a:cubicBezTo>
                  <a:cubicBezTo>
                    <a:pt x="242023" y="110735"/>
                    <a:pt x="241145" y="109312"/>
                    <a:pt x="239390" y="109312"/>
                  </a:cubicBezTo>
                  <a:cubicBezTo>
                    <a:pt x="238335" y="109312"/>
                    <a:pt x="237576" y="109964"/>
                    <a:pt x="237137" y="111280"/>
                  </a:cubicBezTo>
                  <a:cubicBezTo>
                    <a:pt x="236971" y="111814"/>
                    <a:pt x="236876" y="112371"/>
                    <a:pt x="236876" y="112964"/>
                  </a:cubicBezTo>
                  <a:lnTo>
                    <a:pt x="236876" y="119155"/>
                  </a:lnTo>
                  <a:lnTo>
                    <a:pt x="235002" y="119155"/>
                  </a:lnTo>
                  <a:lnTo>
                    <a:pt x="235002" y="111743"/>
                  </a:lnTo>
                  <a:cubicBezTo>
                    <a:pt x="235002" y="110165"/>
                    <a:pt x="234646" y="109383"/>
                    <a:pt x="233923" y="109383"/>
                  </a:cubicBezTo>
                  <a:lnTo>
                    <a:pt x="233792" y="109383"/>
                  </a:lnTo>
                  <a:lnTo>
                    <a:pt x="233792" y="107758"/>
                  </a:lnTo>
                  <a:cubicBezTo>
                    <a:pt x="233911" y="107675"/>
                    <a:pt x="234124" y="107627"/>
                    <a:pt x="234445" y="107627"/>
                  </a:cubicBezTo>
                  <a:cubicBezTo>
                    <a:pt x="235049" y="107627"/>
                    <a:pt x="235512" y="107793"/>
                    <a:pt x="235832" y="108137"/>
                  </a:cubicBezTo>
                  <a:cubicBezTo>
                    <a:pt x="236283" y="108624"/>
                    <a:pt x="236544" y="109217"/>
                    <a:pt x="236591" y="109904"/>
                  </a:cubicBezTo>
                  <a:cubicBezTo>
                    <a:pt x="236591" y="109999"/>
                    <a:pt x="236627" y="110059"/>
                    <a:pt x="236698" y="110059"/>
                  </a:cubicBezTo>
                  <a:cubicBezTo>
                    <a:pt x="236722" y="110059"/>
                    <a:pt x="236757" y="110035"/>
                    <a:pt x="236816" y="109988"/>
                  </a:cubicBezTo>
                  <a:cubicBezTo>
                    <a:pt x="237243" y="109074"/>
                    <a:pt x="237682" y="108434"/>
                    <a:pt x="238133" y="108066"/>
                  </a:cubicBezTo>
                  <a:cubicBezTo>
                    <a:pt x="238584" y="107699"/>
                    <a:pt x="239188" y="107521"/>
                    <a:pt x="239971" y="107521"/>
                  </a:cubicBezTo>
                  <a:cubicBezTo>
                    <a:pt x="241027" y="107521"/>
                    <a:pt x="241892" y="107888"/>
                    <a:pt x="242568" y="108636"/>
                  </a:cubicBezTo>
                  <a:cubicBezTo>
                    <a:pt x="243458" y="109667"/>
                    <a:pt x="243909" y="111292"/>
                    <a:pt x="243909" y="113534"/>
                  </a:cubicBezTo>
                  <a:close/>
                  <a:moveTo>
                    <a:pt x="257464" y="107651"/>
                  </a:moveTo>
                  <a:cubicBezTo>
                    <a:pt x="257464" y="109489"/>
                    <a:pt x="257346" y="110711"/>
                    <a:pt x="257120" y="111316"/>
                  </a:cubicBezTo>
                  <a:cubicBezTo>
                    <a:pt x="256824" y="112110"/>
                    <a:pt x="255970" y="113225"/>
                    <a:pt x="254559" y="114660"/>
                  </a:cubicBezTo>
                  <a:lnTo>
                    <a:pt x="254559" y="123579"/>
                  </a:lnTo>
                  <a:lnTo>
                    <a:pt x="252685" y="123579"/>
                  </a:lnTo>
                  <a:lnTo>
                    <a:pt x="252685" y="114708"/>
                  </a:lnTo>
                  <a:cubicBezTo>
                    <a:pt x="251629" y="113688"/>
                    <a:pt x="250835" y="112466"/>
                    <a:pt x="250301" y="111031"/>
                  </a:cubicBezTo>
                  <a:cubicBezTo>
                    <a:pt x="249886" y="109916"/>
                    <a:pt x="249672" y="108825"/>
                    <a:pt x="249672" y="107758"/>
                  </a:cubicBezTo>
                  <a:lnTo>
                    <a:pt x="249672" y="107651"/>
                  </a:lnTo>
                  <a:lnTo>
                    <a:pt x="251487" y="107651"/>
                  </a:lnTo>
                  <a:cubicBezTo>
                    <a:pt x="251558" y="108825"/>
                    <a:pt x="251807" y="109940"/>
                    <a:pt x="252246" y="110984"/>
                  </a:cubicBezTo>
                  <a:cubicBezTo>
                    <a:pt x="252709" y="112099"/>
                    <a:pt x="253302" y="112964"/>
                    <a:pt x="254037" y="113581"/>
                  </a:cubicBezTo>
                  <a:cubicBezTo>
                    <a:pt x="254654" y="112988"/>
                    <a:pt x="255057" y="112241"/>
                    <a:pt x="255247" y="111340"/>
                  </a:cubicBezTo>
                  <a:cubicBezTo>
                    <a:pt x="255401" y="110616"/>
                    <a:pt x="255484" y="109395"/>
                    <a:pt x="255484" y="107651"/>
                  </a:cubicBezTo>
                  <a:lnTo>
                    <a:pt x="257464" y="107651"/>
                  </a:lnTo>
                  <a:close/>
                  <a:moveTo>
                    <a:pt x="262019" y="119155"/>
                  </a:moveTo>
                  <a:lnTo>
                    <a:pt x="260145" y="119155"/>
                  </a:lnTo>
                  <a:lnTo>
                    <a:pt x="260145" y="110747"/>
                  </a:lnTo>
                  <a:cubicBezTo>
                    <a:pt x="260145" y="109810"/>
                    <a:pt x="259813" y="109335"/>
                    <a:pt x="259148" y="109335"/>
                  </a:cubicBezTo>
                  <a:lnTo>
                    <a:pt x="259018" y="109335"/>
                  </a:lnTo>
                  <a:cubicBezTo>
                    <a:pt x="258947" y="109347"/>
                    <a:pt x="258911" y="109359"/>
                    <a:pt x="258899" y="109359"/>
                  </a:cubicBezTo>
                  <a:lnTo>
                    <a:pt x="258899" y="107710"/>
                  </a:lnTo>
                  <a:cubicBezTo>
                    <a:pt x="259042" y="107639"/>
                    <a:pt x="259338" y="107604"/>
                    <a:pt x="259789" y="107604"/>
                  </a:cubicBezTo>
                  <a:lnTo>
                    <a:pt x="259848" y="107604"/>
                  </a:lnTo>
                  <a:cubicBezTo>
                    <a:pt x="260417" y="107604"/>
                    <a:pt x="260904" y="107793"/>
                    <a:pt x="261295" y="108173"/>
                  </a:cubicBezTo>
                  <a:cubicBezTo>
                    <a:pt x="261770" y="108647"/>
                    <a:pt x="262019" y="109335"/>
                    <a:pt x="262019" y="110213"/>
                  </a:cubicBezTo>
                  <a:lnTo>
                    <a:pt x="262019" y="119155"/>
                  </a:lnTo>
                  <a:close/>
                  <a:moveTo>
                    <a:pt x="271744" y="111055"/>
                  </a:moveTo>
                  <a:cubicBezTo>
                    <a:pt x="271744" y="114554"/>
                    <a:pt x="270510" y="117092"/>
                    <a:pt x="268043" y="118669"/>
                  </a:cubicBezTo>
                  <a:cubicBezTo>
                    <a:pt x="267569" y="118977"/>
                    <a:pt x="266881" y="119286"/>
                    <a:pt x="266003" y="119582"/>
                  </a:cubicBezTo>
                  <a:cubicBezTo>
                    <a:pt x="265185" y="119867"/>
                    <a:pt x="264533" y="120033"/>
                    <a:pt x="264047" y="120080"/>
                  </a:cubicBezTo>
                  <a:lnTo>
                    <a:pt x="264047" y="118372"/>
                  </a:lnTo>
                  <a:lnTo>
                    <a:pt x="264082" y="118254"/>
                  </a:lnTo>
                  <a:cubicBezTo>
                    <a:pt x="265482" y="118005"/>
                    <a:pt x="266502" y="117696"/>
                    <a:pt x="267142" y="117317"/>
                  </a:cubicBezTo>
                  <a:cubicBezTo>
                    <a:pt x="266419" y="116475"/>
                    <a:pt x="265897" y="115502"/>
                    <a:pt x="265576" y="114376"/>
                  </a:cubicBezTo>
                  <a:lnTo>
                    <a:pt x="263738" y="107651"/>
                  </a:lnTo>
                  <a:lnTo>
                    <a:pt x="265695" y="107651"/>
                  </a:lnTo>
                  <a:lnTo>
                    <a:pt x="268008" y="115989"/>
                  </a:lnTo>
                  <a:cubicBezTo>
                    <a:pt x="268031" y="116131"/>
                    <a:pt x="268103" y="116332"/>
                    <a:pt x="268233" y="116605"/>
                  </a:cubicBezTo>
                  <a:cubicBezTo>
                    <a:pt x="269300" y="115680"/>
                    <a:pt x="269846" y="113901"/>
                    <a:pt x="269846" y="111304"/>
                  </a:cubicBezTo>
                  <a:lnTo>
                    <a:pt x="269846" y="107651"/>
                  </a:lnTo>
                  <a:lnTo>
                    <a:pt x="271744" y="107651"/>
                  </a:lnTo>
                  <a:lnTo>
                    <a:pt x="271744" y="111055"/>
                  </a:lnTo>
                  <a:close/>
                  <a:moveTo>
                    <a:pt x="276404" y="114482"/>
                  </a:moveTo>
                  <a:lnTo>
                    <a:pt x="274531" y="114482"/>
                  </a:lnTo>
                  <a:lnTo>
                    <a:pt x="274531" y="110770"/>
                  </a:lnTo>
                  <a:cubicBezTo>
                    <a:pt x="274531" y="109810"/>
                    <a:pt x="274199" y="109335"/>
                    <a:pt x="273534" y="109335"/>
                  </a:cubicBezTo>
                  <a:lnTo>
                    <a:pt x="273404" y="109335"/>
                  </a:lnTo>
                  <a:cubicBezTo>
                    <a:pt x="273345" y="109347"/>
                    <a:pt x="273297" y="109359"/>
                    <a:pt x="273285" y="109359"/>
                  </a:cubicBezTo>
                  <a:lnTo>
                    <a:pt x="273285" y="107710"/>
                  </a:lnTo>
                  <a:cubicBezTo>
                    <a:pt x="273416" y="107639"/>
                    <a:pt x="273712" y="107604"/>
                    <a:pt x="274175" y="107604"/>
                  </a:cubicBezTo>
                  <a:lnTo>
                    <a:pt x="274222" y="107604"/>
                  </a:lnTo>
                  <a:cubicBezTo>
                    <a:pt x="274803" y="107604"/>
                    <a:pt x="275290" y="107793"/>
                    <a:pt x="275681" y="108173"/>
                  </a:cubicBezTo>
                  <a:cubicBezTo>
                    <a:pt x="276155" y="108647"/>
                    <a:pt x="276404" y="109335"/>
                    <a:pt x="276404" y="110213"/>
                  </a:cubicBezTo>
                  <a:lnTo>
                    <a:pt x="276404" y="114482"/>
                  </a:lnTo>
                  <a:close/>
                  <a:moveTo>
                    <a:pt x="281042" y="114482"/>
                  </a:moveTo>
                  <a:lnTo>
                    <a:pt x="279180" y="114482"/>
                  </a:lnTo>
                  <a:lnTo>
                    <a:pt x="279180" y="110770"/>
                  </a:lnTo>
                  <a:cubicBezTo>
                    <a:pt x="279180" y="109810"/>
                    <a:pt x="278848" y="109335"/>
                    <a:pt x="278183" y="109335"/>
                  </a:cubicBezTo>
                  <a:lnTo>
                    <a:pt x="278053" y="109335"/>
                  </a:lnTo>
                  <a:cubicBezTo>
                    <a:pt x="277982" y="109347"/>
                    <a:pt x="277946" y="109359"/>
                    <a:pt x="277934" y="109359"/>
                  </a:cubicBezTo>
                  <a:lnTo>
                    <a:pt x="277934" y="107710"/>
                  </a:lnTo>
                  <a:cubicBezTo>
                    <a:pt x="278065" y="107639"/>
                    <a:pt x="278361" y="107604"/>
                    <a:pt x="278812" y="107604"/>
                  </a:cubicBezTo>
                  <a:lnTo>
                    <a:pt x="278871" y="107604"/>
                  </a:lnTo>
                  <a:cubicBezTo>
                    <a:pt x="279452" y="107604"/>
                    <a:pt x="279939" y="107793"/>
                    <a:pt x="280330" y="108173"/>
                  </a:cubicBezTo>
                  <a:cubicBezTo>
                    <a:pt x="280804" y="108647"/>
                    <a:pt x="281042" y="109335"/>
                    <a:pt x="281042" y="110213"/>
                  </a:cubicBezTo>
                  <a:lnTo>
                    <a:pt x="281042" y="114482"/>
                  </a:lnTo>
                  <a:close/>
                  <a:moveTo>
                    <a:pt x="52302" y="69605"/>
                  </a:moveTo>
                  <a:cubicBezTo>
                    <a:pt x="52302" y="73400"/>
                    <a:pt x="49218" y="76484"/>
                    <a:pt x="45411" y="76484"/>
                  </a:cubicBezTo>
                  <a:cubicBezTo>
                    <a:pt x="45399" y="76484"/>
                    <a:pt x="45376" y="76484"/>
                    <a:pt x="45364" y="76484"/>
                  </a:cubicBezTo>
                  <a:cubicBezTo>
                    <a:pt x="45352" y="76484"/>
                    <a:pt x="45328" y="76484"/>
                    <a:pt x="45316" y="76484"/>
                  </a:cubicBezTo>
                  <a:cubicBezTo>
                    <a:pt x="41509" y="76484"/>
                    <a:pt x="38426" y="73400"/>
                    <a:pt x="38426" y="69605"/>
                  </a:cubicBezTo>
                  <a:lnTo>
                    <a:pt x="38426" y="45269"/>
                  </a:lnTo>
                  <a:cubicBezTo>
                    <a:pt x="38426" y="44866"/>
                    <a:pt x="38438" y="44450"/>
                    <a:pt x="38461" y="44035"/>
                  </a:cubicBezTo>
                  <a:cubicBezTo>
                    <a:pt x="38165" y="41130"/>
                    <a:pt x="36848" y="38509"/>
                    <a:pt x="34880" y="36540"/>
                  </a:cubicBezTo>
                  <a:cubicBezTo>
                    <a:pt x="32638" y="34298"/>
                    <a:pt x="29543" y="32899"/>
                    <a:pt x="26151" y="32899"/>
                  </a:cubicBezTo>
                  <a:cubicBezTo>
                    <a:pt x="22759" y="32899"/>
                    <a:pt x="19664" y="34298"/>
                    <a:pt x="17422" y="36540"/>
                  </a:cubicBezTo>
                  <a:cubicBezTo>
                    <a:pt x="15169" y="38793"/>
                    <a:pt x="13781" y="41877"/>
                    <a:pt x="13781" y="45269"/>
                  </a:cubicBezTo>
                  <a:lnTo>
                    <a:pt x="13781" y="69605"/>
                  </a:lnTo>
                  <a:cubicBezTo>
                    <a:pt x="13781" y="73400"/>
                    <a:pt x="10698" y="76484"/>
                    <a:pt x="6891" y="76484"/>
                  </a:cubicBezTo>
                  <a:cubicBezTo>
                    <a:pt x="3084" y="76484"/>
                    <a:pt x="0" y="73400"/>
                    <a:pt x="0" y="69605"/>
                  </a:cubicBezTo>
                  <a:lnTo>
                    <a:pt x="0" y="45269"/>
                  </a:lnTo>
                  <a:cubicBezTo>
                    <a:pt x="0" y="38082"/>
                    <a:pt x="2941" y="31535"/>
                    <a:pt x="7673" y="26803"/>
                  </a:cubicBezTo>
                  <a:cubicBezTo>
                    <a:pt x="12417" y="22071"/>
                    <a:pt x="18952" y="19130"/>
                    <a:pt x="26151" y="19130"/>
                  </a:cubicBezTo>
                  <a:cubicBezTo>
                    <a:pt x="33350" y="19130"/>
                    <a:pt x="39885" y="22071"/>
                    <a:pt x="44617" y="26803"/>
                  </a:cubicBezTo>
                  <a:cubicBezTo>
                    <a:pt x="44877" y="27052"/>
                    <a:pt x="45127" y="27313"/>
                    <a:pt x="45364" y="27574"/>
                  </a:cubicBezTo>
                  <a:cubicBezTo>
                    <a:pt x="45601" y="27313"/>
                    <a:pt x="45850" y="27052"/>
                    <a:pt x="46099" y="26803"/>
                  </a:cubicBezTo>
                  <a:cubicBezTo>
                    <a:pt x="50843" y="22071"/>
                    <a:pt x="57378" y="19130"/>
                    <a:pt x="64577" y="19130"/>
                  </a:cubicBezTo>
                  <a:cubicBezTo>
                    <a:pt x="71776" y="19130"/>
                    <a:pt x="78310" y="22071"/>
                    <a:pt x="83054" y="26803"/>
                  </a:cubicBezTo>
                  <a:cubicBezTo>
                    <a:pt x="87786" y="31535"/>
                    <a:pt x="90727" y="38082"/>
                    <a:pt x="90727" y="45269"/>
                  </a:cubicBezTo>
                  <a:lnTo>
                    <a:pt x="90727" y="69605"/>
                  </a:lnTo>
                  <a:cubicBezTo>
                    <a:pt x="90727" y="73400"/>
                    <a:pt x="87644" y="76484"/>
                    <a:pt x="83837" y="76484"/>
                  </a:cubicBezTo>
                  <a:cubicBezTo>
                    <a:pt x="80030" y="76484"/>
                    <a:pt x="76946" y="73400"/>
                    <a:pt x="76946" y="69605"/>
                  </a:cubicBezTo>
                  <a:lnTo>
                    <a:pt x="76946" y="45269"/>
                  </a:lnTo>
                  <a:cubicBezTo>
                    <a:pt x="76946" y="41877"/>
                    <a:pt x="75559" y="38793"/>
                    <a:pt x="73305" y="36540"/>
                  </a:cubicBezTo>
                  <a:cubicBezTo>
                    <a:pt x="71064" y="34298"/>
                    <a:pt x="67969" y="32899"/>
                    <a:pt x="64577" y="32899"/>
                  </a:cubicBezTo>
                  <a:cubicBezTo>
                    <a:pt x="61185" y="32899"/>
                    <a:pt x="58089" y="34298"/>
                    <a:pt x="55848" y="36540"/>
                  </a:cubicBezTo>
                  <a:cubicBezTo>
                    <a:pt x="53879" y="38509"/>
                    <a:pt x="52563" y="41130"/>
                    <a:pt x="52266" y="44035"/>
                  </a:cubicBezTo>
                  <a:cubicBezTo>
                    <a:pt x="52290" y="44450"/>
                    <a:pt x="52302" y="44866"/>
                    <a:pt x="52302" y="45269"/>
                  </a:cubicBezTo>
                  <a:close/>
                  <a:moveTo>
                    <a:pt x="269146" y="40833"/>
                  </a:moveTo>
                  <a:cubicBezTo>
                    <a:pt x="269146" y="37026"/>
                    <a:pt x="272230" y="33943"/>
                    <a:pt x="276025" y="33943"/>
                  </a:cubicBezTo>
                  <a:cubicBezTo>
                    <a:pt x="279832" y="33943"/>
                    <a:pt x="282916" y="37026"/>
                    <a:pt x="282916" y="40833"/>
                  </a:cubicBezTo>
                  <a:lnTo>
                    <a:pt x="282916" y="80338"/>
                  </a:lnTo>
                  <a:cubicBezTo>
                    <a:pt x="282916" y="84145"/>
                    <a:pt x="279832" y="87229"/>
                    <a:pt x="276025" y="87229"/>
                  </a:cubicBezTo>
                  <a:cubicBezTo>
                    <a:pt x="272230" y="87229"/>
                    <a:pt x="269146" y="84145"/>
                    <a:pt x="269146" y="80338"/>
                  </a:cubicBezTo>
                  <a:close/>
                  <a:moveTo>
                    <a:pt x="134182" y="46716"/>
                  </a:moveTo>
                  <a:cubicBezTo>
                    <a:pt x="134182" y="42909"/>
                    <a:pt x="137265" y="39825"/>
                    <a:pt x="141060" y="39825"/>
                  </a:cubicBezTo>
                  <a:cubicBezTo>
                    <a:pt x="144867" y="39825"/>
                    <a:pt x="147951" y="42909"/>
                    <a:pt x="147951" y="46716"/>
                  </a:cubicBezTo>
                  <a:lnTo>
                    <a:pt x="147951" y="70672"/>
                  </a:lnTo>
                  <a:cubicBezTo>
                    <a:pt x="147951" y="77871"/>
                    <a:pt x="145010" y="84406"/>
                    <a:pt x="140278" y="89138"/>
                  </a:cubicBezTo>
                  <a:cubicBezTo>
                    <a:pt x="135546" y="93882"/>
                    <a:pt x="128999" y="96823"/>
                    <a:pt x="121800" y="96823"/>
                  </a:cubicBezTo>
                  <a:cubicBezTo>
                    <a:pt x="114613" y="96823"/>
                    <a:pt x="108066" y="93882"/>
                    <a:pt x="103334" y="89138"/>
                  </a:cubicBezTo>
                  <a:cubicBezTo>
                    <a:pt x="98602" y="84406"/>
                    <a:pt x="95661" y="77871"/>
                    <a:pt x="95661" y="70672"/>
                  </a:cubicBezTo>
                  <a:lnTo>
                    <a:pt x="95661" y="46716"/>
                  </a:lnTo>
                  <a:cubicBezTo>
                    <a:pt x="95661" y="42909"/>
                    <a:pt x="98745" y="39825"/>
                    <a:pt x="102552" y="39825"/>
                  </a:cubicBezTo>
                  <a:cubicBezTo>
                    <a:pt x="106347" y="39825"/>
                    <a:pt x="109430" y="42909"/>
                    <a:pt x="109430" y="46716"/>
                  </a:cubicBezTo>
                  <a:lnTo>
                    <a:pt x="109430" y="70672"/>
                  </a:lnTo>
                  <a:cubicBezTo>
                    <a:pt x="109430" y="74064"/>
                    <a:pt x="110830" y="77160"/>
                    <a:pt x="113071" y="79401"/>
                  </a:cubicBezTo>
                  <a:cubicBezTo>
                    <a:pt x="115325" y="81643"/>
                    <a:pt x="118408" y="83042"/>
                    <a:pt x="121800" y="83042"/>
                  </a:cubicBezTo>
                  <a:cubicBezTo>
                    <a:pt x="125204" y="83042"/>
                    <a:pt x="128287" y="81643"/>
                    <a:pt x="130541" y="79401"/>
                  </a:cubicBezTo>
                  <a:cubicBezTo>
                    <a:pt x="132782" y="77160"/>
                    <a:pt x="134182" y="74064"/>
                    <a:pt x="134182" y="70672"/>
                  </a:cubicBezTo>
                  <a:close/>
                  <a:moveTo>
                    <a:pt x="263252" y="80338"/>
                  </a:moveTo>
                  <a:cubicBezTo>
                    <a:pt x="263252" y="84145"/>
                    <a:pt x="260168" y="87229"/>
                    <a:pt x="256361" y="87229"/>
                  </a:cubicBezTo>
                  <a:cubicBezTo>
                    <a:pt x="252554" y="87229"/>
                    <a:pt x="249471" y="84145"/>
                    <a:pt x="249471" y="80338"/>
                  </a:cubicBezTo>
                  <a:lnTo>
                    <a:pt x="249471" y="56014"/>
                  </a:lnTo>
                  <a:cubicBezTo>
                    <a:pt x="249471" y="52622"/>
                    <a:pt x="248083" y="49526"/>
                    <a:pt x="245830" y="47285"/>
                  </a:cubicBezTo>
                  <a:cubicBezTo>
                    <a:pt x="243588" y="45043"/>
                    <a:pt x="240493" y="43644"/>
                    <a:pt x="237101" y="43644"/>
                  </a:cubicBezTo>
                  <a:cubicBezTo>
                    <a:pt x="233709" y="43644"/>
                    <a:pt x="230614" y="45043"/>
                    <a:pt x="228372" y="47285"/>
                  </a:cubicBezTo>
                  <a:cubicBezTo>
                    <a:pt x="226131" y="49526"/>
                    <a:pt x="224731" y="52622"/>
                    <a:pt x="224731" y="56014"/>
                  </a:cubicBezTo>
                  <a:lnTo>
                    <a:pt x="224731" y="80338"/>
                  </a:lnTo>
                  <a:cubicBezTo>
                    <a:pt x="224731" y="84145"/>
                    <a:pt x="221648" y="87229"/>
                    <a:pt x="217841" y="87229"/>
                  </a:cubicBezTo>
                  <a:cubicBezTo>
                    <a:pt x="214034" y="87229"/>
                    <a:pt x="210950" y="84145"/>
                    <a:pt x="210950" y="80338"/>
                  </a:cubicBezTo>
                  <a:lnTo>
                    <a:pt x="210950" y="56014"/>
                  </a:lnTo>
                  <a:cubicBezTo>
                    <a:pt x="210950" y="48815"/>
                    <a:pt x="213891" y="42280"/>
                    <a:pt x="218635" y="37548"/>
                  </a:cubicBezTo>
                  <a:cubicBezTo>
                    <a:pt x="223367" y="32804"/>
                    <a:pt x="229902" y="29863"/>
                    <a:pt x="237101" y="29863"/>
                  </a:cubicBezTo>
                  <a:cubicBezTo>
                    <a:pt x="244300" y="29863"/>
                    <a:pt x="250835" y="32804"/>
                    <a:pt x="255579" y="37548"/>
                  </a:cubicBezTo>
                  <a:cubicBezTo>
                    <a:pt x="260311" y="42280"/>
                    <a:pt x="263252" y="48815"/>
                    <a:pt x="263252" y="56014"/>
                  </a:cubicBezTo>
                  <a:close/>
                </a:path>
              </a:pathLst>
            </a:custGeom>
            <a:solidFill>
              <a:srgbClr val="FFFFFF"/>
            </a:solidFill>
            <a:ln>
              <a:noFill/>
            </a:ln>
          </p:spPr>
          <p:txBody>
            <a:bodyPr anchorCtr="0" anchor="ctr" bIns="81000" lIns="81000" spcFirstLastPara="1" rIns="81000" wrap="square" tIns="810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45" name="Google Shape;145;p16"/>
            <p:cNvSpPr/>
            <p:nvPr/>
          </p:nvSpPr>
          <p:spPr>
            <a:xfrm>
              <a:off x="12351806" y="2882178"/>
              <a:ext cx="2571031" cy="1005147"/>
            </a:xfrm>
            <a:custGeom>
              <a:rect b="b" l="l" r="r" t="t"/>
              <a:pathLst>
                <a:path extrusionOk="0" h="100239" w="256398">
                  <a:moveTo>
                    <a:pt x="246459" y="19877"/>
                  </a:moveTo>
                  <a:cubicBezTo>
                    <a:pt x="251950" y="19877"/>
                    <a:pt x="256397" y="15430"/>
                    <a:pt x="256397" y="9939"/>
                  </a:cubicBezTo>
                  <a:cubicBezTo>
                    <a:pt x="256397" y="4448"/>
                    <a:pt x="251950" y="0"/>
                    <a:pt x="246459" y="0"/>
                  </a:cubicBezTo>
                  <a:cubicBezTo>
                    <a:pt x="240968" y="0"/>
                    <a:pt x="236520" y="4448"/>
                    <a:pt x="236520" y="9939"/>
                  </a:cubicBezTo>
                  <a:cubicBezTo>
                    <a:pt x="236520" y="15430"/>
                    <a:pt x="240968" y="19877"/>
                    <a:pt x="246459" y="19877"/>
                  </a:cubicBezTo>
                  <a:close/>
                  <a:moveTo>
                    <a:pt x="23020" y="90988"/>
                  </a:moveTo>
                  <a:lnTo>
                    <a:pt x="23020" y="93348"/>
                  </a:lnTo>
                  <a:cubicBezTo>
                    <a:pt x="23020" y="97155"/>
                    <a:pt x="19937" y="100239"/>
                    <a:pt x="16130" y="100239"/>
                  </a:cubicBezTo>
                  <a:cubicBezTo>
                    <a:pt x="12323" y="100239"/>
                    <a:pt x="9239" y="97155"/>
                    <a:pt x="9239" y="93348"/>
                  </a:cubicBezTo>
                  <a:lnTo>
                    <a:pt x="9239" y="90988"/>
                  </a:lnTo>
                  <a:lnTo>
                    <a:pt x="6891" y="90988"/>
                  </a:lnTo>
                  <a:cubicBezTo>
                    <a:pt x="3084" y="90988"/>
                    <a:pt x="0" y="87905"/>
                    <a:pt x="0" y="84098"/>
                  </a:cubicBezTo>
                  <a:cubicBezTo>
                    <a:pt x="0" y="80291"/>
                    <a:pt x="3084" y="77207"/>
                    <a:pt x="6891" y="77207"/>
                  </a:cubicBezTo>
                  <a:lnTo>
                    <a:pt x="25369" y="77207"/>
                  </a:lnTo>
                  <a:cubicBezTo>
                    <a:pt x="29176" y="77207"/>
                    <a:pt x="32259" y="80291"/>
                    <a:pt x="32259" y="84098"/>
                  </a:cubicBezTo>
                  <a:cubicBezTo>
                    <a:pt x="32259" y="87905"/>
                    <a:pt x="29176" y="90988"/>
                    <a:pt x="25369" y="90988"/>
                  </a:cubicBezTo>
                  <a:lnTo>
                    <a:pt x="23020" y="90988"/>
                  </a:lnTo>
                  <a:close/>
                </a:path>
              </a:pathLst>
            </a:custGeom>
            <a:solidFill>
              <a:srgbClr val="CC82F1"/>
            </a:solidFill>
            <a:ln>
              <a:noFill/>
            </a:ln>
          </p:spPr>
          <p:txBody>
            <a:bodyPr anchorCtr="0" anchor="ctr" bIns="81000" lIns="81000" spcFirstLastPara="1" rIns="81000" wrap="square" tIns="810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6" name="Google Shape;146;p16"/>
          <p:cNvSpPr txBox="1"/>
          <p:nvPr/>
        </p:nvSpPr>
        <p:spPr>
          <a:xfrm>
            <a:off x="2443107" y="2708364"/>
            <a:ext cx="7305785" cy="818100"/>
          </a:xfrm>
          <a:prstGeom prst="rect">
            <a:avLst/>
          </a:prstGeom>
          <a:noFill/>
          <a:ln>
            <a:noFill/>
          </a:ln>
        </p:spPr>
        <p:txBody>
          <a:bodyPr anchorCtr="0" anchor="ctr" bIns="45675" lIns="91375" spcFirstLastPara="1" rIns="91375" wrap="square" tIns="45675">
            <a:noAutofit/>
          </a:bodyPr>
          <a:lstStyle/>
          <a:p>
            <a:pPr indent="0" lvl="0" marL="0" marR="0" rtl="1" algn="ctr">
              <a:lnSpc>
                <a:spcPct val="100000"/>
              </a:lnSpc>
              <a:spcBef>
                <a:spcPts val="0"/>
              </a:spcBef>
              <a:spcAft>
                <a:spcPts val="0"/>
              </a:spcAft>
              <a:buClr>
                <a:srgbClr val="000000"/>
              </a:buClr>
              <a:buSzPts val="1400"/>
              <a:buFont typeface="Arial"/>
              <a:buNone/>
            </a:pPr>
            <a:r>
              <a:rPr lang="iw-IL" sz="6600">
                <a:solidFill>
                  <a:schemeClr val="lt1"/>
                </a:solidFill>
                <a:latin typeface="Noto Sans Hebrew"/>
                <a:ea typeface="Noto Sans Hebrew"/>
                <a:cs typeface="Noto Sans Hebrew"/>
                <a:sym typeface="Noto Sans Hebrew"/>
              </a:rPr>
              <a:t>ממ"דים ומה שבינהם</a:t>
            </a:r>
            <a:endParaRPr b="0" i="0" sz="8800" u="none" cap="none" strike="noStrike">
              <a:solidFill>
                <a:schemeClr val="lt1"/>
              </a:solidFill>
              <a:latin typeface="Noto Sans Hebrew"/>
              <a:ea typeface="Noto Sans Hebrew"/>
              <a:cs typeface="Noto Sans Hebrew"/>
              <a:sym typeface="Noto Sans Hebrew"/>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7"/>
          <p:cNvSpPr/>
          <p:nvPr/>
        </p:nvSpPr>
        <p:spPr>
          <a:xfrm>
            <a:off x="-100" y="0"/>
            <a:ext cx="12212700" cy="6858000"/>
          </a:xfrm>
          <a:prstGeom prst="rect">
            <a:avLst/>
          </a:prstGeom>
          <a:solidFill>
            <a:srgbClr val="45146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53" name="Google Shape;153;p17"/>
          <p:cNvGrpSpPr/>
          <p:nvPr/>
        </p:nvGrpSpPr>
        <p:grpSpPr>
          <a:xfrm>
            <a:off x="207225" y="6055262"/>
            <a:ext cx="1502433" cy="627277"/>
            <a:chOff x="12066500" y="2794950"/>
            <a:chExt cx="2856337" cy="1239188"/>
          </a:xfrm>
        </p:grpSpPr>
        <p:sp>
          <p:nvSpPr>
            <p:cNvPr id="154" name="Google Shape;154;p17"/>
            <p:cNvSpPr/>
            <p:nvPr/>
          </p:nvSpPr>
          <p:spPr>
            <a:xfrm>
              <a:off x="12066500" y="2794950"/>
              <a:ext cx="2836940" cy="1239188"/>
            </a:xfrm>
            <a:custGeom>
              <a:rect b="b" l="l" r="r" t="t"/>
              <a:pathLst>
                <a:path extrusionOk="0" h="123579" w="282916">
                  <a:moveTo>
                    <a:pt x="206289" y="80338"/>
                  </a:moveTo>
                  <a:cubicBezTo>
                    <a:pt x="206289" y="84145"/>
                    <a:pt x="203206" y="87229"/>
                    <a:pt x="199399" y="87229"/>
                  </a:cubicBezTo>
                  <a:cubicBezTo>
                    <a:pt x="195592" y="87229"/>
                    <a:pt x="192508" y="84145"/>
                    <a:pt x="192508" y="80338"/>
                  </a:cubicBezTo>
                  <a:lnTo>
                    <a:pt x="192508" y="56014"/>
                  </a:lnTo>
                  <a:cubicBezTo>
                    <a:pt x="192508" y="52622"/>
                    <a:pt x="191109" y="49526"/>
                    <a:pt x="188867" y="47285"/>
                  </a:cubicBezTo>
                  <a:cubicBezTo>
                    <a:pt x="186626" y="45043"/>
                    <a:pt x="183530" y="43644"/>
                    <a:pt x="180138" y="43644"/>
                  </a:cubicBezTo>
                  <a:cubicBezTo>
                    <a:pt x="176747" y="43644"/>
                    <a:pt x="173651" y="45043"/>
                    <a:pt x="171410" y="47285"/>
                  </a:cubicBezTo>
                  <a:cubicBezTo>
                    <a:pt x="169156" y="49526"/>
                    <a:pt x="167769" y="52622"/>
                    <a:pt x="167769" y="56014"/>
                  </a:cubicBezTo>
                  <a:lnTo>
                    <a:pt x="167769" y="80338"/>
                  </a:lnTo>
                  <a:cubicBezTo>
                    <a:pt x="167769" y="84145"/>
                    <a:pt x="164685" y="87229"/>
                    <a:pt x="160878" y="87229"/>
                  </a:cubicBezTo>
                  <a:cubicBezTo>
                    <a:pt x="157071" y="87229"/>
                    <a:pt x="153988" y="84145"/>
                    <a:pt x="153988" y="80338"/>
                  </a:cubicBezTo>
                  <a:lnTo>
                    <a:pt x="153988" y="68597"/>
                  </a:lnTo>
                  <a:cubicBezTo>
                    <a:pt x="153988" y="68526"/>
                    <a:pt x="153988" y="68443"/>
                    <a:pt x="153988" y="68372"/>
                  </a:cubicBezTo>
                  <a:lnTo>
                    <a:pt x="153988" y="6891"/>
                  </a:lnTo>
                  <a:cubicBezTo>
                    <a:pt x="153988" y="3084"/>
                    <a:pt x="157071" y="0"/>
                    <a:pt x="160878" y="0"/>
                  </a:cubicBezTo>
                  <a:cubicBezTo>
                    <a:pt x="164673" y="0"/>
                    <a:pt x="167757" y="3084"/>
                    <a:pt x="167757" y="6891"/>
                  </a:cubicBezTo>
                  <a:lnTo>
                    <a:pt x="167757" y="32994"/>
                  </a:lnTo>
                  <a:cubicBezTo>
                    <a:pt x="171445" y="31001"/>
                    <a:pt x="175667" y="29863"/>
                    <a:pt x="180138" y="29863"/>
                  </a:cubicBezTo>
                  <a:cubicBezTo>
                    <a:pt x="187337" y="29863"/>
                    <a:pt x="193872" y="32804"/>
                    <a:pt x="198604" y="37548"/>
                  </a:cubicBezTo>
                  <a:cubicBezTo>
                    <a:pt x="203348" y="42280"/>
                    <a:pt x="206289" y="48815"/>
                    <a:pt x="206289" y="56014"/>
                  </a:cubicBezTo>
                  <a:close/>
                  <a:moveTo>
                    <a:pt x="113842" y="119155"/>
                  </a:moveTo>
                  <a:lnTo>
                    <a:pt x="105232" y="119155"/>
                  </a:lnTo>
                  <a:lnTo>
                    <a:pt x="105232" y="112075"/>
                  </a:lnTo>
                  <a:cubicBezTo>
                    <a:pt x="105232" y="111150"/>
                    <a:pt x="105540" y="110237"/>
                    <a:pt x="106145" y="109359"/>
                  </a:cubicBezTo>
                  <a:lnTo>
                    <a:pt x="104698" y="109395"/>
                  </a:lnTo>
                  <a:lnTo>
                    <a:pt x="104698" y="107687"/>
                  </a:lnTo>
                  <a:cubicBezTo>
                    <a:pt x="105813" y="107627"/>
                    <a:pt x="107224" y="107604"/>
                    <a:pt x="108944" y="107604"/>
                  </a:cubicBezTo>
                  <a:cubicBezTo>
                    <a:pt x="110628" y="107604"/>
                    <a:pt x="111850" y="107959"/>
                    <a:pt x="112609" y="108659"/>
                  </a:cubicBezTo>
                  <a:cubicBezTo>
                    <a:pt x="113427" y="109442"/>
                    <a:pt x="113842" y="110758"/>
                    <a:pt x="113842" y="112609"/>
                  </a:cubicBezTo>
                  <a:lnTo>
                    <a:pt x="113842" y="119155"/>
                  </a:lnTo>
                  <a:close/>
                  <a:moveTo>
                    <a:pt x="111968" y="117400"/>
                  </a:moveTo>
                  <a:lnTo>
                    <a:pt x="111968" y="112798"/>
                  </a:lnTo>
                  <a:cubicBezTo>
                    <a:pt x="111968" y="111458"/>
                    <a:pt x="111707" y="110533"/>
                    <a:pt x="111186" y="110011"/>
                  </a:cubicBezTo>
                  <a:cubicBezTo>
                    <a:pt x="110723" y="109572"/>
                    <a:pt x="109952" y="109359"/>
                    <a:pt x="108861" y="109359"/>
                  </a:cubicBezTo>
                  <a:lnTo>
                    <a:pt x="107296" y="109359"/>
                  </a:lnTo>
                  <a:cubicBezTo>
                    <a:pt x="107153" y="109359"/>
                    <a:pt x="107082" y="109549"/>
                    <a:pt x="107082" y="109928"/>
                  </a:cubicBezTo>
                  <a:lnTo>
                    <a:pt x="107082" y="117400"/>
                  </a:lnTo>
                  <a:lnTo>
                    <a:pt x="111968" y="117400"/>
                  </a:lnTo>
                  <a:close/>
                  <a:moveTo>
                    <a:pt x="118468" y="114482"/>
                  </a:moveTo>
                  <a:lnTo>
                    <a:pt x="116594" y="114482"/>
                  </a:lnTo>
                  <a:lnTo>
                    <a:pt x="116594" y="110770"/>
                  </a:lnTo>
                  <a:cubicBezTo>
                    <a:pt x="116594" y="109810"/>
                    <a:pt x="116262" y="109335"/>
                    <a:pt x="115597" y="109335"/>
                  </a:cubicBezTo>
                  <a:lnTo>
                    <a:pt x="115467" y="109335"/>
                  </a:lnTo>
                  <a:cubicBezTo>
                    <a:pt x="115408" y="109347"/>
                    <a:pt x="115360" y="109359"/>
                    <a:pt x="115348" y="109359"/>
                  </a:cubicBezTo>
                  <a:lnTo>
                    <a:pt x="115348" y="107710"/>
                  </a:lnTo>
                  <a:cubicBezTo>
                    <a:pt x="115479" y="107639"/>
                    <a:pt x="115775" y="107604"/>
                    <a:pt x="116238" y="107604"/>
                  </a:cubicBezTo>
                  <a:lnTo>
                    <a:pt x="116297" y="107604"/>
                  </a:lnTo>
                  <a:cubicBezTo>
                    <a:pt x="116866" y="107604"/>
                    <a:pt x="117353" y="107793"/>
                    <a:pt x="117744" y="108173"/>
                  </a:cubicBezTo>
                  <a:cubicBezTo>
                    <a:pt x="118230" y="108647"/>
                    <a:pt x="118468" y="109335"/>
                    <a:pt x="118468" y="110213"/>
                  </a:cubicBezTo>
                  <a:lnTo>
                    <a:pt x="118468" y="114482"/>
                  </a:lnTo>
                  <a:close/>
                  <a:moveTo>
                    <a:pt x="129806" y="113498"/>
                  </a:moveTo>
                  <a:cubicBezTo>
                    <a:pt x="129806" y="115348"/>
                    <a:pt x="129390" y="116807"/>
                    <a:pt x="128548" y="117862"/>
                  </a:cubicBezTo>
                  <a:cubicBezTo>
                    <a:pt x="127706" y="118918"/>
                    <a:pt x="126627" y="119440"/>
                    <a:pt x="125311" y="119440"/>
                  </a:cubicBezTo>
                  <a:cubicBezTo>
                    <a:pt x="123876" y="119440"/>
                    <a:pt x="122749" y="118989"/>
                    <a:pt x="121942" y="118076"/>
                  </a:cubicBezTo>
                  <a:cubicBezTo>
                    <a:pt x="121136" y="117175"/>
                    <a:pt x="120745" y="115882"/>
                    <a:pt x="120745" y="114221"/>
                  </a:cubicBezTo>
                  <a:cubicBezTo>
                    <a:pt x="120745" y="113332"/>
                    <a:pt x="120792" y="112668"/>
                    <a:pt x="120875" y="112229"/>
                  </a:cubicBezTo>
                  <a:cubicBezTo>
                    <a:pt x="121100" y="111304"/>
                    <a:pt x="121587" y="110379"/>
                    <a:pt x="122358" y="109466"/>
                  </a:cubicBezTo>
                  <a:lnTo>
                    <a:pt x="120685" y="109466"/>
                  </a:lnTo>
                  <a:lnTo>
                    <a:pt x="120685" y="107651"/>
                  </a:lnTo>
                  <a:lnTo>
                    <a:pt x="125465" y="107651"/>
                  </a:lnTo>
                  <a:cubicBezTo>
                    <a:pt x="128359" y="107651"/>
                    <a:pt x="129806" y="109596"/>
                    <a:pt x="129806" y="113498"/>
                  </a:cubicBezTo>
                  <a:close/>
                  <a:moveTo>
                    <a:pt x="127884" y="113557"/>
                  </a:moveTo>
                  <a:cubicBezTo>
                    <a:pt x="127884" y="110770"/>
                    <a:pt x="127078" y="109383"/>
                    <a:pt x="125465" y="109383"/>
                  </a:cubicBezTo>
                  <a:lnTo>
                    <a:pt x="124101" y="109383"/>
                  </a:lnTo>
                  <a:cubicBezTo>
                    <a:pt x="123686" y="109383"/>
                    <a:pt x="123389" y="109537"/>
                    <a:pt x="123235" y="109845"/>
                  </a:cubicBezTo>
                  <a:cubicBezTo>
                    <a:pt x="122832" y="110616"/>
                    <a:pt x="122630" y="111921"/>
                    <a:pt x="122630" y="113735"/>
                  </a:cubicBezTo>
                  <a:cubicBezTo>
                    <a:pt x="122630" y="116404"/>
                    <a:pt x="123520" y="117744"/>
                    <a:pt x="125311" y="117744"/>
                  </a:cubicBezTo>
                  <a:cubicBezTo>
                    <a:pt x="126141" y="117744"/>
                    <a:pt x="126781" y="117352"/>
                    <a:pt x="127232" y="116558"/>
                  </a:cubicBezTo>
                  <a:cubicBezTo>
                    <a:pt x="127659" y="115834"/>
                    <a:pt x="127884" y="114826"/>
                    <a:pt x="127884" y="113557"/>
                  </a:cubicBezTo>
                  <a:close/>
                  <a:moveTo>
                    <a:pt x="135937" y="119155"/>
                  </a:moveTo>
                  <a:lnTo>
                    <a:pt x="131454" y="119155"/>
                  </a:lnTo>
                  <a:lnTo>
                    <a:pt x="131454" y="117388"/>
                  </a:lnTo>
                  <a:lnTo>
                    <a:pt x="134063" y="117388"/>
                  </a:lnTo>
                  <a:lnTo>
                    <a:pt x="134063" y="111683"/>
                  </a:lnTo>
                  <a:cubicBezTo>
                    <a:pt x="134063" y="110118"/>
                    <a:pt x="133470" y="109335"/>
                    <a:pt x="132284" y="109335"/>
                  </a:cubicBezTo>
                  <a:cubicBezTo>
                    <a:pt x="132142" y="109335"/>
                    <a:pt x="131976" y="109395"/>
                    <a:pt x="131774" y="109501"/>
                  </a:cubicBezTo>
                  <a:lnTo>
                    <a:pt x="131667" y="109489"/>
                  </a:lnTo>
                  <a:lnTo>
                    <a:pt x="131667" y="107793"/>
                  </a:lnTo>
                  <a:cubicBezTo>
                    <a:pt x="131857" y="107675"/>
                    <a:pt x="132189" y="107604"/>
                    <a:pt x="132640" y="107604"/>
                  </a:cubicBezTo>
                  <a:cubicBezTo>
                    <a:pt x="133589" y="107604"/>
                    <a:pt x="134360" y="107912"/>
                    <a:pt x="134929" y="108529"/>
                  </a:cubicBezTo>
                  <a:cubicBezTo>
                    <a:pt x="135605" y="109252"/>
                    <a:pt x="135937" y="110320"/>
                    <a:pt x="135937" y="111743"/>
                  </a:cubicBezTo>
                  <a:close/>
                  <a:moveTo>
                    <a:pt x="142377" y="119155"/>
                  </a:moveTo>
                  <a:lnTo>
                    <a:pt x="137882" y="119155"/>
                  </a:lnTo>
                  <a:lnTo>
                    <a:pt x="137882" y="117388"/>
                  </a:lnTo>
                  <a:lnTo>
                    <a:pt x="140503" y="117388"/>
                  </a:lnTo>
                  <a:lnTo>
                    <a:pt x="140503" y="111683"/>
                  </a:lnTo>
                  <a:cubicBezTo>
                    <a:pt x="140503" y="110118"/>
                    <a:pt x="139898" y="109335"/>
                    <a:pt x="138712" y="109335"/>
                  </a:cubicBezTo>
                  <a:cubicBezTo>
                    <a:pt x="138570" y="109335"/>
                    <a:pt x="138404" y="109395"/>
                    <a:pt x="138214" y="109501"/>
                  </a:cubicBezTo>
                  <a:lnTo>
                    <a:pt x="138107" y="109489"/>
                  </a:lnTo>
                  <a:lnTo>
                    <a:pt x="138107" y="107793"/>
                  </a:lnTo>
                  <a:cubicBezTo>
                    <a:pt x="138297" y="107675"/>
                    <a:pt x="138617" y="107604"/>
                    <a:pt x="139080" y="107604"/>
                  </a:cubicBezTo>
                  <a:cubicBezTo>
                    <a:pt x="140029" y="107604"/>
                    <a:pt x="140788" y="107912"/>
                    <a:pt x="141357" y="108529"/>
                  </a:cubicBezTo>
                  <a:cubicBezTo>
                    <a:pt x="142033" y="109252"/>
                    <a:pt x="142377" y="110320"/>
                    <a:pt x="142377" y="111743"/>
                  </a:cubicBezTo>
                  <a:close/>
                  <a:moveTo>
                    <a:pt x="147026" y="114482"/>
                  </a:moveTo>
                  <a:lnTo>
                    <a:pt x="145164" y="114482"/>
                  </a:lnTo>
                  <a:lnTo>
                    <a:pt x="145164" y="110770"/>
                  </a:lnTo>
                  <a:cubicBezTo>
                    <a:pt x="145164" y="109810"/>
                    <a:pt x="144832" y="109335"/>
                    <a:pt x="144168" y="109335"/>
                  </a:cubicBezTo>
                  <a:lnTo>
                    <a:pt x="144037" y="109335"/>
                  </a:lnTo>
                  <a:cubicBezTo>
                    <a:pt x="143966" y="109347"/>
                    <a:pt x="143931" y="109359"/>
                    <a:pt x="143919" y="109359"/>
                  </a:cubicBezTo>
                  <a:lnTo>
                    <a:pt x="143919" y="107710"/>
                  </a:lnTo>
                  <a:cubicBezTo>
                    <a:pt x="144049" y="107639"/>
                    <a:pt x="144346" y="107604"/>
                    <a:pt x="144796" y="107604"/>
                  </a:cubicBezTo>
                  <a:lnTo>
                    <a:pt x="144856" y="107604"/>
                  </a:lnTo>
                  <a:cubicBezTo>
                    <a:pt x="145437" y="107604"/>
                    <a:pt x="145923" y="107793"/>
                    <a:pt x="146314" y="108173"/>
                  </a:cubicBezTo>
                  <a:cubicBezTo>
                    <a:pt x="146789" y="108647"/>
                    <a:pt x="147026" y="109335"/>
                    <a:pt x="147026" y="110213"/>
                  </a:cubicBezTo>
                  <a:lnTo>
                    <a:pt x="147026" y="114482"/>
                  </a:lnTo>
                  <a:close/>
                  <a:moveTo>
                    <a:pt x="157890" y="113356"/>
                  </a:moveTo>
                  <a:cubicBezTo>
                    <a:pt x="157890" y="115182"/>
                    <a:pt x="157391" y="116665"/>
                    <a:pt x="156383" y="117803"/>
                  </a:cubicBezTo>
                  <a:cubicBezTo>
                    <a:pt x="155458" y="118835"/>
                    <a:pt x="154249" y="119357"/>
                    <a:pt x="152778" y="119357"/>
                  </a:cubicBezTo>
                  <a:cubicBezTo>
                    <a:pt x="151580" y="119357"/>
                    <a:pt x="150525" y="119120"/>
                    <a:pt x="149635" y="118669"/>
                  </a:cubicBezTo>
                  <a:lnTo>
                    <a:pt x="149635" y="116605"/>
                  </a:lnTo>
                  <a:lnTo>
                    <a:pt x="149789" y="116605"/>
                  </a:lnTo>
                  <a:cubicBezTo>
                    <a:pt x="150631" y="117293"/>
                    <a:pt x="151639" y="117637"/>
                    <a:pt x="152825" y="117637"/>
                  </a:cubicBezTo>
                  <a:cubicBezTo>
                    <a:pt x="153774" y="117637"/>
                    <a:pt x="154521" y="117341"/>
                    <a:pt x="155031" y="116748"/>
                  </a:cubicBezTo>
                  <a:cubicBezTo>
                    <a:pt x="155636" y="116083"/>
                    <a:pt x="155945" y="114957"/>
                    <a:pt x="155945" y="113379"/>
                  </a:cubicBezTo>
                  <a:cubicBezTo>
                    <a:pt x="155945" y="111802"/>
                    <a:pt x="155636" y="110664"/>
                    <a:pt x="155031" y="109988"/>
                  </a:cubicBezTo>
                  <a:cubicBezTo>
                    <a:pt x="154486" y="109359"/>
                    <a:pt x="153656" y="109039"/>
                    <a:pt x="152564" y="109039"/>
                  </a:cubicBezTo>
                  <a:cubicBezTo>
                    <a:pt x="151960" y="109039"/>
                    <a:pt x="151497" y="109098"/>
                    <a:pt x="151189" y="109217"/>
                  </a:cubicBezTo>
                  <a:lnTo>
                    <a:pt x="151189" y="111470"/>
                  </a:lnTo>
                  <a:cubicBezTo>
                    <a:pt x="151189" y="112146"/>
                    <a:pt x="151319" y="112680"/>
                    <a:pt x="151592" y="113083"/>
                  </a:cubicBezTo>
                  <a:cubicBezTo>
                    <a:pt x="151853" y="113486"/>
                    <a:pt x="152173" y="113688"/>
                    <a:pt x="152564" y="113688"/>
                  </a:cubicBezTo>
                  <a:lnTo>
                    <a:pt x="152564" y="114886"/>
                  </a:lnTo>
                  <a:cubicBezTo>
                    <a:pt x="152446" y="114921"/>
                    <a:pt x="152304" y="114933"/>
                    <a:pt x="152149" y="114933"/>
                  </a:cubicBezTo>
                  <a:cubicBezTo>
                    <a:pt x="151272" y="114933"/>
                    <a:pt x="150596" y="114625"/>
                    <a:pt x="150109" y="114008"/>
                  </a:cubicBezTo>
                  <a:cubicBezTo>
                    <a:pt x="149588" y="113344"/>
                    <a:pt x="149327" y="112359"/>
                    <a:pt x="149327" y="111055"/>
                  </a:cubicBezTo>
                  <a:lnTo>
                    <a:pt x="149327" y="107959"/>
                  </a:lnTo>
                  <a:cubicBezTo>
                    <a:pt x="150335" y="107639"/>
                    <a:pt x="151462" y="107473"/>
                    <a:pt x="152719" y="107473"/>
                  </a:cubicBezTo>
                  <a:cubicBezTo>
                    <a:pt x="154343" y="107473"/>
                    <a:pt x="155612" y="107983"/>
                    <a:pt x="156526" y="109003"/>
                  </a:cubicBezTo>
                  <a:cubicBezTo>
                    <a:pt x="157439" y="110035"/>
                    <a:pt x="157890" y="111482"/>
                    <a:pt x="157890" y="113356"/>
                  </a:cubicBezTo>
                  <a:close/>
                  <a:moveTo>
                    <a:pt x="162420" y="119155"/>
                  </a:moveTo>
                  <a:lnTo>
                    <a:pt x="160546" y="119155"/>
                  </a:lnTo>
                  <a:lnTo>
                    <a:pt x="160546" y="110747"/>
                  </a:lnTo>
                  <a:cubicBezTo>
                    <a:pt x="160546" y="109810"/>
                    <a:pt x="160214" y="109335"/>
                    <a:pt x="159550" y="109335"/>
                  </a:cubicBezTo>
                  <a:lnTo>
                    <a:pt x="159419" y="109335"/>
                  </a:lnTo>
                  <a:cubicBezTo>
                    <a:pt x="159348" y="109347"/>
                    <a:pt x="159313" y="109359"/>
                    <a:pt x="159301" y="109359"/>
                  </a:cubicBezTo>
                  <a:lnTo>
                    <a:pt x="159301" y="107710"/>
                  </a:lnTo>
                  <a:cubicBezTo>
                    <a:pt x="159443" y="107639"/>
                    <a:pt x="159740" y="107604"/>
                    <a:pt x="160190" y="107604"/>
                  </a:cubicBezTo>
                  <a:lnTo>
                    <a:pt x="160238" y="107604"/>
                  </a:lnTo>
                  <a:cubicBezTo>
                    <a:pt x="160819" y="107604"/>
                    <a:pt x="161305" y="107793"/>
                    <a:pt x="161697" y="108173"/>
                  </a:cubicBezTo>
                  <a:cubicBezTo>
                    <a:pt x="162171" y="108647"/>
                    <a:pt x="162420" y="109335"/>
                    <a:pt x="162420" y="110213"/>
                  </a:cubicBezTo>
                  <a:lnTo>
                    <a:pt x="162420" y="119155"/>
                  </a:lnTo>
                  <a:close/>
                  <a:moveTo>
                    <a:pt x="177992" y="119155"/>
                  </a:moveTo>
                  <a:lnTo>
                    <a:pt x="176118" y="119155"/>
                  </a:lnTo>
                  <a:lnTo>
                    <a:pt x="176118" y="112692"/>
                  </a:lnTo>
                  <a:cubicBezTo>
                    <a:pt x="176118" y="111434"/>
                    <a:pt x="175881" y="110569"/>
                    <a:pt x="175406" y="110071"/>
                  </a:cubicBezTo>
                  <a:cubicBezTo>
                    <a:pt x="174944" y="109584"/>
                    <a:pt x="174137" y="109335"/>
                    <a:pt x="172975" y="109335"/>
                  </a:cubicBezTo>
                  <a:cubicBezTo>
                    <a:pt x="172406" y="109335"/>
                    <a:pt x="172086" y="109359"/>
                    <a:pt x="172026" y="109395"/>
                  </a:cubicBezTo>
                  <a:cubicBezTo>
                    <a:pt x="171967" y="109442"/>
                    <a:pt x="171943" y="109774"/>
                    <a:pt x="171943" y="110414"/>
                  </a:cubicBezTo>
                  <a:lnTo>
                    <a:pt x="171943" y="115455"/>
                  </a:lnTo>
                  <a:cubicBezTo>
                    <a:pt x="171943" y="116819"/>
                    <a:pt x="171671" y="117827"/>
                    <a:pt x="171149" y="118491"/>
                  </a:cubicBezTo>
                  <a:cubicBezTo>
                    <a:pt x="170698" y="119048"/>
                    <a:pt x="170093" y="119333"/>
                    <a:pt x="169358" y="119333"/>
                  </a:cubicBezTo>
                  <a:cubicBezTo>
                    <a:pt x="168824" y="119333"/>
                    <a:pt x="168480" y="119155"/>
                    <a:pt x="168338" y="118823"/>
                  </a:cubicBezTo>
                  <a:lnTo>
                    <a:pt x="168338" y="117447"/>
                  </a:lnTo>
                  <a:lnTo>
                    <a:pt x="168433" y="117364"/>
                  </a:lnTo>
                  <a:cubicBezTo>
                    <a:pt x="168575" y="117530"/>
                    <a:pt x="168753" y="117613"/>
                    <a:pt x="168978" y="117613"/>
                  </a:cubicBezTo>
                  <a:cubicBezTo>
                    <a:pt x="169678" y="117613"/>
                    <a:pt x="170022" y="116937"/>
                    <a:pt x="170022" y="115585"/>
                  </a:cubicBezTo>
                  <a:lnTo>
                    <a:pt x="170022" y="112051"/>
                  </a:lnTo>
                  <a:cubicBezTo>
                    <a:pt x="170022" y="111126"/>
                    <a:pt x="170307" y="110248"/>
                    <a:pt x="170864" y="109418"/>
                  </a:cubicBezTo>
                  <a:cubicBezTo>
                    <a:pt x="170236" y="109489"/>
                    <a:pt x="169619" y="109572"/>
                    <a:pt x="169026" y="109679"/>
                  </a:cubicBezTo>
                  <a:lnTo>
                    <a:pt x="169026" y="107876"/>
                  </a:lnTo>
                  <a:cubicBezTo>
                    <a:pt x="170117" y="107675"/>
                    <a:pt x="171445" y="107580"/>
                    <a:pt x="172999" y="107580"/>
                  </a:cubicBezTo>
                  <a:cubicBezTo>
                    <a:pt x="174636" y="107580"/>
                    <a:pt x="175845" y="107900"/>
                    <a:pt x="176628" y="108529"/>
                  </a:cubicBezTo>
                  <a:cubicBezTo>
                    <a:pt x="177529" y="109276"/>
                    <a:pt x="177992" y="110545"/>
                    <a:pt x="177992" y="112312"/>
                  </a:cubicBezTo>
                  <a:lnTo>
                    <a:pt x="177992" y="119155"/>
                  </a:lnTo>
                  <a:close/>
                  <a:moveTo>
                    <a:pt x="182653" y="119155"/>
                  </a:moveTo>
                  <a:lnTo>
                    <a:pt x="180779" y="119155"/>
                  </a:lnTo>
                  <a:lnTo>
                    <a:pt x="180779" y="110747"/>
                  </a:lnTo>
                  <a:cubicBezTo>
                    <a:pt x="180779" y="109810"/>
                    <a:pt x="180447" y="109335"/>
                    <a:pt x="179783" y="109335"/>
                  </a:cubicBezTo>
                  <a:lnTo>
                    <a:pt x="179652" y="109335"/>
                  </a:lnTo>
                  <a:cubicBezTo>
                    <a:pt x="179593" y="109347"/>
                    <a:pt x="179546" y="109359"/>
                    <a:pt x="179534" y="109359"/>
                  </a:cubicBezTo>
                  <a:lnTo>
                    <a:pt x="179534" y="107710"/>
                  </a:lnTo>
                  <a:cubicBezTo>
                    <a:pt x="179676" y="107639"/>
                    <a:pt x="179972" y="107604"/>
                    <a:pt x="180423" y="107604"/>
                  </a:cubicBezTo>
                  <a:lnTo>
                    <a:pt x="180482" y="107604"/>
                  </a:lnTo>
                  <a:cubicBezTo>
                    <a:pt x="181052" y="107604"/>
                    <a:pt x="181538" y="107793"/>
                    <a:pt x="181929" y="108173"/>
                  </a:cubicBezTo>
                  <a:cubicBezTo>
                    <a:pt x="182416" y="108647"/>
                    <a:pt x="182653" y="109335"/>
                    <a:pt x="182653" y="110213"/>
                  </a:cubicBezTo>
                  <a:lnTo>
                    <a:pt x="182653" y="119155"/>
                  </a:lnTo>
                  <a:close/>
                  <a:moveTo>
                    <a:pt x="193943" y="119155"/>
                  </a:moveTo>
                  <a:lnTo>
                    <a:pt x="191951" y="119155"/>
                  </a:lnTo>
                  <a:cubicBezTo>
                    <a:pt x="190812" y="117044"/>
                    <a:pt x="189413" y="114791"/>
                    <a:pt x="187741" y="112407"/>
                  </a:cubicBezTo>
                  <a:cubicBezTo>
                    <a:pt x="187361" y="112917"/>
                    <a:pt x="187100" y="113451"/>
                    <a:pt x="186958" y="114008"/>
                  </a:cubicBezTo>
                  <a:cubicBezTo>
                    <a:pt x="186863" y="114447"/>
                    <a:pt x="186804" y="115052"/>
                    <a:pt x="186804" y="115834"/>
                  </a:cubicBezTo>
                  <a:lnTo>
                    <a:pt x="186804" y="119155"/>
                  </a:lnTo>
                  <a:lnTo>
                    <a:pt x="184871" y="119155"/>
                  </a:lnTo>
                  <a:lnTo>
                    <a:pt x="184871" y="117341"/>
                  </a:lnTo>
                  <a:cubicBezTo>
                    <a:pt x="184871" y="116060"/>
                    <a:pt x="185013" y="115063"/>
                    <a:pt x="185309" y="114340"/>
                  </a:cubicBezTo>
                  <a:cubicBezTo>
                    <a:pt x="185570" y="113688"/>
                    <a:pt x="186163" y="112751"/>
                    <a:pt x="187112" y="111494"/>
                  </a:cubicBezTo>
                  <a:cubicBezTo>
                    <a:pt x="186519" y="110640"/>
                    <a:pt x="185665" y="109442"/>
                    <a:pt x="184538" y="107876"/>
                  </a:cubicBezTo>
                  <a:lnTo>
                    <a:pt x="184538" y="107651"/>
                  </a:lnTo>
                  <a:lnTo>
                    <a:pt x="186626" y="107651"/>
                  </a:lnTo>
                  <a:cubicBezTo>
                    <a:pt x="187575" y="108861"/>
                    <a:pt x="188974" y="110853"/>
                    <a:pt x="190812" y="113628"/>
                  </a:cubicBezTo>
                  <a:cubicBezTo>
                    <a:pt x="191050" y="113213"/>
                    <a:pt x="191204" y="112846"/>
                    <a:pt x="191275" y="112526"/>
                  </a:cubicBezTo>
                  <a:cubicBezTo>
                    <a:pt x="191358" y="112134"/>
                    <a:pt x="191405" y="111553"/>
                    <a:pt x="191405" y="110794"/>
                  </a:cubicBezTo>
                  <a:lnTo>
                    <a:pt x="191405" y="107651"/>
                  </a:lnTo>
                  <a:lnTo>
                    <a:pt x="193386" y="107651"/>
                  </a:lnTo>
                  <a:lnTo>
                    <a:pt x="193386" y="109821"/>
                  </a:lnTo>
                  <a:cubicBezTo>
                    <a:pt x="193386" y="110770"/>
                    <a:pt x="193184" y="111660"/>
                    <a:pt x="192793" y="112478"/>
                  </a:cubicBezTo>
                  <a:cubicBezTo>
                    <a:pt x="192508" y="113059"/>
                    <a:pt x="192058" y="113747"/>
                    <a:pt x="191405" y="114554"/>
                  </a:cubicBezTo>
                  <a:cubicBezTo>
                    <a:pt x="192508" y="116226"/>
                    <a:pt x="193350" y="117685"/>
                    <a:pt x="193943" y="118906"/>
                  </a:cubicBezTo>
                  <a:lnTo>
                    <a:pt x="193943" y="119155"/>
                  </a:lnTo>
                  <a:close/>
                  <a:moveTo>
                    <a:pt x="204688" y="119155"/>
                  </a:moveTo>
                  <a:lnTo>
                    <a:pt x="202826" y="119155"/>
                  </a:lnTo>
                  <a:lnTo>
                    <a:pt x="202826" y="112692"/>
                  </a:lnTo>
                  <a:cubicBezTo>
                    <a:pt x="202826" y="111434"/>
                    <a:pt x="202589" y="110569"/>
                    <a:pt x="202115" y="110071"/>
                  </a:cubicBezTo>
                  <a:cubicBezTo>
                    <a:pt x="201652" y="109584"/>
                    <a:pt x="200846" y="109335"/>
                    <a:pt x="199683" y="109335"/>
                  </a:cubicBezTo>
                  <a:cubicBezTo>
                    <a:pt x="199114" y="109335"/>
                    <a:pt x="198794" y="109359"/>
                    <a:pt x="198735" y="109395"/>
                  </a:cubicBezTo>
                  <a:cubicBezTo>
                    <a:pt x="198675" y="109442"/>
                    <a:pt x="198652" y="109774"/>
                    <a:pt x="198652" y="110414"/>
                  </a:cubicBezTo>
                  <a:lnTo>
                    <a:pt x="198652" y="115455"/>
                  </a:lnTo>
                  <a:cubicBezTo>
                    <a:pt x="198652" y="116819"/>
                    <a:pt x="198379" y="117827"/>
                    <a:pt x="197857" y="118491"/>
                  </a:cubicBezTo>
                  <a:cubicBezTo>
                    <a:pt x="197406" y="119048"/>
                    <a:pt x="196802" y="119333"/>
                    <a:pt x="196066" y="119333"/>
                  </a:cubicBezTo>
                  <a:cubicBezTo>
                    <a:pt x="195533" y="119333"/>
                    <a:pt x="195189" y="119155"/>
                    <a:pt x="195046" y="118823"/>
                  </a:cubicBezTo>
                  <a:lnTo>
                    <a:pt x="195046" y="117447"/>
                  </a:lnTo>
                  <a:lnTo>
                    <a:pt x="195141" y="117364"/>
                  </a:lnTo>
                  <a:cubicBezTo>
                    <a:pt x="195283" y="117530"/>
                    <a:pt x="195461" y="117613"/>
                    <a:pt x="195687" y="117613"/>
                  </a:cubicBezTo>
                  <a:cubicBezTo>
                    <a:pt x="196386" y="117613"/>
                    <a:pt x="196730" y="116937"/>
                    <a:pt x="196730" y="115585"/>
                  </a:cubicBezTo>
                  <a:lnTo>
                    <a:pt x="196730" y="112051"/>
                  </a:lnTo>
                  <a:cubicBezTo>
                    <a:pt x="196730" y="111126"/>
                    <a:pt x="197015" y="110248"/>
                    <a:pt x="197572" y="109418"/>
                  </a:cubicBezTo>
                  <a:cubicBezTo>
                    <a:pt x="196944" y="109489"/>
                    <a:pt x="196327" y="109572"/>
                    <a:pt x="195734" y="109679"/>
                  </a:cubicBezTo>
                  <a:lnTo>
                    <a:pt x="195734" y="107876"/>
                  </a:lnTo>
                  <a:cubicBezTo>
                    <a:pt x="196825" y="107675"/>
                    <a:pt x="198154" y="107580"/>
                    <a:pt x="199707" y="107580"/>
                  </a:cubicBezTo>
                  <a:cubicBezTo>
                    <a:pt x="201344" y="107580"/>
                    <a:pt x="202554" y="107900"/>
                    <a:pt x="203324" y="108529"/>
                  </a:cubicBezTo>
                  <a:cubicBezTo>
                    <a:pt x="204238" y="109276"/>
                    <a:pt x="204688" y="110545"/>
                    <a:pt x="204688" y="112312"/>
                  </a:cubicBezTo>
                  <a:lnTo>
                    <a:pt x="204688" y="119155"/>
                  </a:lnTo>
                  <a:close/>
                  <a:moveTo>
                    <a:pt x="211081" y="119155"/>
                  </a:moveTo>
                  <a:lnTo>
                    <a:pt x="206598" y="119155"/>
                  </a:lnTo>
                  <a:lnTo>
                    <a:pt x="206598" y="117388"/>
                  </a:lnTo>
                  <a:lnTo>
                    <a:pt x="209207" y="117388"/>
                  </a:lnTo>
                  <a:lnTo>
                    <a:pt x="209207" y="111683"/>
                  </a:lnTo>
                  <a:cubicBezTo>
                    <a:pt x="209207" y="110118"/>
                    <a:pt x="208614" y="109335"/>
                    <a:pt x="207428" y="109335"/>
                  </a:cubicBezTo>
                  <a:cubicBezTo>
                    <a:pt x="207286" y="109335"/>
                    <a:pt x="207120" y="109395"/>
                    <a:pt x="206918" y="109501"/>
                  </a:cubicBezTo>
                  <a:lnTo>
                    <a:pt x="206811" y="109489"/>
                  </a:lnTo>
                  <a:lnTo>
                    <a:pt x="206811" y="107793"/>
                  </a:lnTo>
                  <a:cubicBezTo>
                    <a:pt x="207001" y="107675"/>
                    <a:pt x="207333" y="107604"/>
                    <a:pt x="207784" y="107604"/>
                  </a:cubicBezTo>
                  <a:cubicBezTo>
                    <a:pt x="208732" y="107604"/>
                    <a:pt x="209503" y="107912"/>
                    <a:pt x="210073" y="108529"/>
                  </a:cubicBezTo>
                  <a:cubicBezTo>
                    <a:pt x="210749" y="109252"/>
                    <a:pt x="211081" y="110320"/>
                    <a:pt x="211081" y="111743"/>
                  </a:cubicBezTo>
                  <a:close/>
                  <a:moveTo>
                    <a:pt x="220189" y="113498"/>
                  </a:moveTo>
                  <a:cubicBezTo>
                    <a:pt x="220189" y="115241"/>
                    <a:pt x="219727" y="116653"/>
                    <a:pt x="218801" y="117708"/>
                  </a:cubicBezTo>
                  <a:cubicBezTo>
                    <a:pt x="217888" y="118752"/>
                    <a:pt x="216726" y="119286"/>
                    <a:pt x="215315" y="119286"/>
                  </a:cubicBezTo>
                  <a:cubicBezTo>
                    <a:pt x="214318" y="119286"/>
                    <a:pt x="213559" y="119120"/>
                    <a:pt x="213049" y="118776"/>
                  </a:cubicBezTo>
                  <a:lnTo>
                    <a:pt x="213049" y="116925"/>
                  </a:lnTo>
                  <a:lnTo>
                    <a:pt x="213192" y="116925"/>
                  </a:lnTo>
                  <a:cubicBezTo>
                    <a:pt x="213714" y="117352"/>
                    <a:pt x="214283" y="117566"/>
                    <a:pt x="214911" y="117566"/>
                  </a:cubicBezTo>
                  <a:cubicBezTo>
                    <a:pt x="215991" y="117566"/>
                    <a:pt x="216809" y="117210"/>
                    <a:pt x="217390" y="116487"/>
                  </a:cubicBezTo>
                  <a:cubicBezTo>
                    <a:pt x="217971" y="115775"/>
                    <a:pt x="218256" y="114779"/>
                    <a:pt x="218256" y="113522"/>
                  </a:cubicBezTo>
                  <a:cubicBezTo>
                    <a:pt x="218256" y="112193"/>
                    <a:pt x="217959" y="111162"/>
                    <a:pt x="217355" y="110426"/>
                  </a:cubicBezTo>
                  <a:cubicBezTo>
                    <a:pt x="216762" y="109679"/>
                    <a:pt x="215943" y="109312"/>
                    <a:pt x="214911" y="109312"/>
                  </a:cubicBezTo>
                  <a:cubicBezTo>
                    <a:pt x="214342" y="109312"/>
                    <a:pt x="213761" y="109466"/>
                    <a:pt x="213168" y="109774"/>
                  </a:cubicBezTo>
                  <a:lnTo>
                    <a:pt x="213049" y="109774"/>
                  </a:lnTo>
                  <a:lnTo>
                    <a:pt x="213049" y="107912"/>
                  </a:lnTo>
                  <a:cubicBezTo>
                    <a:pt x="213583" y="107651"/>
                    <a:pt x="214318" y="107521"/>
                    <a:pt x="215255" y="107521"/>
                  </a:cubicBezTo>
                  <a:cubicBezTo>
                    <a:pt x="216738" y="107521"/>
                    <a:pt x="217924" y="108031"/>
                    <a:pt x="218801" y="109062"/>
                  </a:cubicBezTo>
                  <a:cubicBezTo>
                    <a:pt x="219727" y="110142"/>
                    <a:pt x="220189" y="111624"/>
                    <a:pt x="220189" y="113498"/>
                  </a:cubicBezTo>
                  <a:close/>
                  <a:moveTo>
                    <a:pt x="232073" y="110011"/>
                  </a:moveTo>
                  <a:cubicBezTo>
                    <a:pt x="232073" y="112893"/>
                    <a:pt x="231681" y="115111"/>
                    <a:pt x="230887" y="116676"/>
                  </a:cubicBezTo>
                  <a:cubicBezTo>
                    <a:pt x="229962" y="118479"/>
                    <a:pt x="228633" y="119369"/>
                    <a:pt x="226902" y="119369"/>
                  </a:cubicBezTo>
                  <a:cubicBezTo>
                    <a:pt x="225087" y="119369"/>
                    <a:pt x="223723" y="118206"/>
                    <a:pt x="222834" y="115882"/>
                  </a:cubicBezTo>
                  <a:cubicBezTo>
                    <a:pt x="222253" y="114340"/>
                    <a:pt x="221956" y="112170"/>
                    <a:pt x="221956" y="109359"/>
                  </a:cubicBezTo>
                  <a:lnTo>
                    <a:pt x="221956" y="107651"/>
                  </a:lnTo>
                  <a:lnTo>
                    <a:pt x="223830" y="107651"/>
                  </a:lnTo>
                  <a:lnTo>
                    <a:pt x="223830" y="109442"/>
                  </a:lnTo>
                  <a:cubicBezTo>
                    <a:pt x="223830" y="111873"/>
                    <a:pt x="223949" y="113451"/>
                    <a:pt x="224174" y="114174"/>
                  </a:cubicBezTo>
                  <a:cubicBezTo>
                    <a:pt x="224423" y="113972"/>
                    <a:pt x="224648" y="113783"/>
                    <a:pt x="224850" y="113605"/>
                  </a:cubicBezTo>
                  <a:cubicBezTo>
                    <a:pt x="225348" y="113142"/>
                    <a:pt x="225680" y="112692"/>
                    <a:pt x="225834" y="112241"/>
                  </a:cubicBezTo>
                  <a:cubicBezTo>
                    <a:pt x="226000" y="111790"/>
                    <a:pt x="226083" y="111090"/>
                    <a:pt x="226083" y="110118"/>
                  </a:cubicBezTo>
                  <a:lnTo>
                    <a:pt x="226083" y="107651"/>
                  </a:lnTo>
                  <a:lnTo>
                    <a:pt x="227969" y="107651"/>
                  </a:lnTo>
                  <a:lnTo>
                    <a:pt x="227969" y="110011"/>
                  </a:lnTo>
                  <a:cubicBezTo>
                    <a:pt x="227969" y="111221"/>
                    <a:pt x="227732" y="112193"/>
                    <a:pt x="227246" y="112917"/>
                  </a:cubicBezTo>
                  <a:cubicBezTo>
                    <a:pt x="226914" y="113391"/>
                    <a:pt x="226273" y="113961"/>
                    <a:pt x="225312" y="114637"/>
                  </a:cubicBezTo>
                  <a:cubicBezTo>
                    <a:pt x="225253" y="114684"/>
                    <a:pt x="224969" y="114897"/>
                    <a:pt x="224447" y="115289"/>
                  </a:cubicBezTo>
                  <a:cubicBezTo>
                    <a:pt x="224933" y="116914"/>
                    <a:pt x="225751" y="117720"/>
                    <a:pt x="226902" y="117720"/>
                  </a:cubicBezTo>
                  <a:cubicBezTo>
                    <a:pt x="228100" y="117720"/>
                    <a:pt x="228965" y="116961"/>
                    <a:pt x="229511" y="115443"/>
                  </a:cubicBezTo>
                  <a:cubicBezTo>
                    <a:pt x="229962" y="114245"/>
                    <a:pt x="230187" y="112514"/>
                    <a:pt x="230187" y="110237"/>
                  </a:cubicBezTo>
                  <a:lnTo>
                    <a:pt x="230187" y="107651"/>
                  </a:lnTo>
                  <a:lnTo>
                    <a:pt x="232073" y="107651"/>
                  </a:lnTo>
                  <a:lnTo>
                    <a:pt x="232073" y="110011"/>
                  </a:lnTo>
                  <a:close/>
                  <a:moveTo>
                    <a:pt x="243909" y="113534"/>
                  </a:moveTo>
                  <a:cubicBezTo>
                    <a:pt x="243909" y="115479"/>
                    <a:pt x="243517" y="116949"/>
                    <a:pt x="242735" y="117934"/>
                  </a:cubicBezTo>
                  <a:cubicBezTo>
                    <a:pt x="242011" y="118835"/>
                    <a:pt x="241039" y="119286"/>
                    <a:pt x="239781" y="119286"/>
                  </a:cubicBezTo>
                  <a:cubicBezTo>
                    <a:pt x="239295" y="119286"/>
                    <a:pt x="238916" y="119191"/>
                    <a:pt x="238643" y="118977"/>
                  </a:cubicBezTo>
                  <a:lnTo>
                    <a:pt x="238643" y="117341"/>
                  </a:lnTo>
                  <a:lnTo>
                    <a:pt x="238785" y="117269"/>
                  </a:lnTo>
                  <a:cubicBezTo>
                    <a:pt x="239034" y="117471"/>
                    <a:pt x="239307" y="117566"/>
                    <a:pt x="239592" y="117566"/>
                  </a:cubicBezTo>
                  <a:cubicBezTo>
                    <a:pt x="241216" y="117566"/>
                    <a:pt x="242023" y="116238"/>
                    <a:pt x="242023" y="113581"/>
                  </a:cubicBezTo>
                  <a:cubicBezTo>
                    <a:pt x="242023" y="110735"/>
                    <a:pt x="241145" y="109312"/>
                    <a:pt x="239390" y="109312"/>
                  </a:cubicBezTo>
                  <a:cubicBezTo>
                    <a:pt x="238335" y="109312"/>
                    <a:pt x="237576" y="109964"/>
                    <a:pt x="237137" y="111280"/>
                  </a:cubicBezTo>
                  <a:cubicBezTo>
                    <a:pt x="236971" y="111814"/>
                    <a:pt x="236876" y="112371"/>
                    <a:pt x="236876" y="112964"/>
                  </a:cubicBezTo>
                  <a:lnTo>
                    <a:pt x="236876" y="119155"/>
                  </a:lnTo>
                  <a:lnTo>
                    <a:pt x="235002" y="119155"/>
                  </a:lnTo>
                  <a:lnTo>
                    <a:pt x="235002" y="111743"/>
                  </a:lnTo>
                  <a:cubicBezTo>
                    <a:pt x="235002" y="110165"/>
                    <a:pt x="234646" y="109383"/>
                    <a:pt x="233923" y="109383"/>
                  </a:cubicBezTo>
                  <a:lnTo>
                    <a:pt x="233792" y="109383"/>
                  </a:lnTo>
                  <a:lnTo>
                    <a:pt x="233792" y="107758"/>
                  </a:lnTo>
                  <a:cubicBezTo>
                    <a:pt x="233911" y="107675"/>
                    <a:pt x="234124" y="107627"/>
                    <a:pt x="234445" y="107627"/>
                  </a:cubicBezTo>
                  <a:cubicBezTo>
                    <a:pt x="235049" y="107627"/>
                    <a:pt x="235512" y="107793"/>
                    <a:pt x="235832" y="108137"/>
                  </a:cubicBezTo>
                  <a:cubicBezTo>
                    <a:pt x="236283" y="108624"/>
                    <a:pt x="236544" y="109217"/>
                    <a:pt x="236591" y="109904"/>
                  </a:cubicBezTo>
                  <a:cubicBezTo>
                    <a:pt x="236591" y="109999"/>
                    <a:pt x="236627" y="110059"/>
                    <a:pt x="236698" y="110059"/>
                  </a:cubicBezTo>
                  <a:cubicBezTo>
                    <a:pt x="236722" y="110059"/>
                    <a:pt x="236757" y="110035"/>
                    <a:pt x="236816" y="109988"/>
                  </a:cubicBezTo>
                  <a:cubicBezTo>
                    <a:pt x="237243" y="109074"/>
                    <a:pt x="237682" y="108434"/>
                    <a:pt x="238133" y="108066"/>
                  </a:cubicBezTo>
                  <a:cubicBezTo>
                    <a:pt x="238584" y="107699"/>
                    <a:pt x="239188" y="107521"/>
                    <a:pt x="239971" y="107521"/>
                  </a:cubicBezTo>
                  <a:cubicBezTo>
                    <a:pt x="241027" y="107521"/>
                    <a:pt x="241892" y="107888"/>
                    <a:pt x="242568" y="108636"/>
                  </a:cubicBezTo>
                  <a:cubicBezTo>
                    <a:pt x="243458" y="109667"/>
                    <a:pt x="243909" y="111292"/>
                    <a:pt x="243909" y="113534"/>
                  </a:cubicBezTo>
                  <a:close/>
                  <a:moveTo>
                    <a:pt x="257464" y="107651"/>
                  </a:moveTo>
                  <a:cubicBezTo>
                    <a:pt x="257464" y="109489"/>
                    <a:pt x="257346" y="110711"/>
                    <a:pt x="257120" y="111316"/>
                  </a:cubicBezTo>
                  <a:cubicBezTo>
                    <a:pt x="256824" y="112110"/>
                    <a:pt x="255970" y="113225"/>
                    <a:pt x="254559" y="114660"/>
                  </a:cubicBezTo>
                  <a:lnTo>
                    <a:pt x="254559" y="123579"/>
                  </a:lnTo>
                  <a:lnTo>
                    <a:pt x="252685" y="123579"/>
                  </a:lnTo>
                  <a:lnTo>
                    <a:pt x="252685" y="114708"/>
                  </a:lnTo>
                  <a:cubicBezTo>
                    <a:pt x="251629" y="113688"/>
                    <a:pt x="250835" y="112466"/>
                    <a:pt x="250301" y="111031"/>
                  </a:cubicBezTo>
                  <a:cubicBezTo>
                    <a:pt x="249886" y="109916"/>
                    <a:pt x="249672" y="108825"/>
                    <a:pt x="249672" y="107758"/>
                  </a:cubicBezTo>
                  <a:lnTo>
                    <a:pt x="249672" y="107651"/>
                  </a:lnTo>
                  <a:lnTo>
                    <a:pt x="251487" y="107651"/>
                  </a:lnTo>
                  <a:cubicBezTo>
                    <a:pt x="251558" y="108825"/>
                    <a:pt x="251807" y="109940"/>
                    <a:pt x="252246" y="110984"/>
                  </a:cubicBezTo>
                  <a:cubicBezTo>
                    <a:pt x="252709" y="112099"/>
                    <a:pt x="253302" y="112964"/>
                    <a:pt x="254037" y="113581"/>
                  </a:cubicBezTo>
                  <a:cubicBezTo>
                    <a:pt x="254654" y="112988"/>
                    <a:pt x="255057" y="112241"/>
                    <a:pt x="255247" y="111340"/>
                  </a:cubicBezTo>
                  <a:cubicBezTo>
                    <a:pt x="255401" y="110616"/>
                    <a:pt x="255484" y="109395"/>
                    <a:pt x="255484" y="107651"/>
                  </a:cubicBezTo>
                  <a:lnTo>
                    <a:pt x="257464" y="107651"/>
                  </a:lnTo>
                  <a:close/>
                  <a:moveTo>
                    <a:pt x="262019" y="119155"/>
                  </a:moveTo>
                  <a:lnTo>
                    <a:pt x="260145" y="119155"/>
                  </a:lnTo>
                  <a:lnTo>
                    <a:pt x="260145" y="110747"/>
                  </a:lnTo>
                  <a:cubicBezTo>
                    <a:pt x="260145" y="109810"/>
                    <a:pt x="259813" y="109335"/>
                    <a:pt x="259148" y="109335"/>
                  </a:cubicBezTo>
                  <a:lnTo>
                    <a:pt x="259018" y="109335"/>
                  </a:lnTo>
                  <a:cubicBezTo>
                    <a:pt x="258947" y="109347"/>
                    <a:pt x="258911" y="109359"/>
                    <a:pt x="258899" y="109359"/>
                  </a:cubicBezTo>
                  <a:lnTo>
                    <a:pt x="258899" y="107710"/>
                  </a:lnTo>
                  <a:cubicBezTo>
                    <a:pt x="259042" y="107639"/>
                    <a:pt x="259338" y="107604"/>
                    <a:pt x="259789" y="107604"/>
                  </a:cubicBezTo>
                  <a:lnTo>
                    <a:pt x="259848" y="107604"/>
                  </a:lnTo>
                  <a:cubicBezTo>
                    <a:pt x="260417" y="107604"/>
                    <a:pt x="260904" y="107793"/>
                    <a:pt x="261295" y="108173"/>
                  </a:cubicBezTo>
                  <a:cubicBezTo>
                    <a:pt x="261770" y="108647"/>
                    <a:pt x="262019" y="109335"/>
                    <a:pt x="262019" y="110213"/>
                  </a:cubicBezTo>
                  <a:lnTo>
                    <a:pt x="262019" y="119155"/>
                  </a:lnTo>
                  <a:close/>
                  <a:moveTo>
                    <a:pt x="271744" y="111055"/>
                  </a:moveTo>
                  <a:cubicBezTo>
                    <a:pt x="271744" y="114554"/>
                    <a:pt x="270510" y="117092"/>
                    <a:pt x="268043" y="118669"/>
                  </a:cubicBezTo>
                  <a:cubicBezTo>
                    <a:pt x="267569" y="118977"/>
                    <a:pt x="266881" y="119286"/>
                    <a:pt x="266003" y="119582"/>
                  </a:cubicBezTo>
                  <a:cubicBezTo>
                    <a:pt x="265185" y="119867"/>
                    <a:pt x="264533" y="120033"/>
                    <a:pt x="264047" y="120080"/>
                  </a:cubicBezTo>
                  <a:lnTo>
                    <a:pt x="264047" y="118372"/>
                  </a:lnTo>
                  <a:lnTo>
                    <a:pt x="264082" y="118254"/>
                  </a:lnTo>
                  <a:cubicBezTo>
                    <a:pt x="265482" y="118005"/>
                    <a:pt x="266502" y="117696"/>
                    <a:pt x="267142" y="117317"/>
                  </a:cubicBezTo>
                  <a:cubicBezTo>
                    <a:pt x="266419" y="116475"/>
                    <a:pt x="265897" y="115502"/>
                    <a:pt x="265576" y="114376"/>
                  </a:cubicBezTo>
                  <a:lnTo>
                    <a:pt x="263738" y="107651"/>
                  </a:lnTo>
                  <a:lnTo>
                    <a:pt x="265695" y="107651"/>
                  </a:lnTo>
                  <a:lnTo>
                    <a:pt x="268008" y="115989"/>
                  </a:lnTo>
                  <a:cubicBezTo>
                    <a:pt x="268031" y="116131"/>
                    <a:pt x="268103" y="116332"/>
                    <a:pt x="268233" y="116605"/>
                  </a:cubicBezTo>
                  <a:cubicBezTo>
                    <a:pt x="269300" y="115680"/>
                    <a:pt x="269846" y="113901"/>
                    <a:pt x="269846" y="111304"/>
                  </a:cubicBezTo>
                  <a:lnTo>
                    <a:pt x="269846" y="107651"/>
                  </a:lnTo>
                  <a:lnTo>
                    <a:pt x="271744" y="107651"/>
                  </a:lnTo>
                  <a:lnTo>
                    <a:pt x="271744" y="111055"/>
                  </a:lnTo>
                  <a:close/>
                  <a:moveTo>
                    <a:pt x="276404" y="114482"/>
                  </a:moveTo>
                  <a:lnTo>
                    <a:pt x="274531" y="114482"/>
                  </a:lnTo>
                  <a:lnTo>
                    <a:pt x="274531" y="110770"/>
                  </a:lnTo>
                  <a:cubicBezTo>
                    <a:pt x="274531" y="109810"/>
                    <a:pt x="274199" y="109335"/>
                    <a:pt x="273534" y="109335"/>
                  </a:cubicBezTo>
                  <a:lnTo>
                    <a:pt x="273404" y="109335"/>
                  </a:lnTo>
                  <a:cubicBezTo>
                    <a:pt x="273345" y="109347"/>
                    <a:pt x="273297" y="109359"/>
                    <a:pt x="273285" y="109359"/>
                  </a:cubicBezTo>
                  <a:lnTo>
                    <a:pt x="273285" y="107710"/>
                  </a:lnTo>
                  <a:cubicBezTo>
                    <a:pt x="273416" y="107639"/>
                    <a:pt x="273712" y="107604"/>
                    <a:pt x="274175" y="107604"/>
                  </a:cubicBezTo>
                  <a:lnTo>
                    <a:pt x="274222" y="107604"/>
                  </a:lnTo>
                  <a:cubicBezTo>
                    <a:pt x="274803" y="107604"/>
                    <a:pt x="275290" y="107793"/>
                    <a:pt x="275681" y="108173"/>
                  </a:cubicBezTo>
                  <a:cubicBezTo>
                    <a:pt x="276155" y="108647"/>
                    <a:pt x="276404" y="109335"/>
                    <a:pt x="276404" y="110213"/>
                  </a:cubicBezTo>
                  <a:lnTo>
                    <a:pt x="276404" y="114482"/>
                  </a:lnTo>
                  <a:close/>
                  <a:moveTo>
                    <a:pt x="281042" y="114482"/>
                  </a:moveTo>
                  <a:lnTo>
                    <a:pt x="279180" y="114482"/>
                  </a:lnTo>
                  <a:lnTo>
                    <a:pt x="279180" y="110770"/>
                  </a:lnTo>
                  <a:cubicBezTo>
                    <a:pt x="279180" y="109810"/>
                    <a:pt x="278848" y="109335"/>
                    <a:pt x="278183" y="109335"/>
                  </a:cubicBezTo>
                  <a:lnTo>
                    <a:pt x="278053" y="109335"/>
                  </a:lnTo>
                  <a:cubicBezTo>
                    <a:pt x="277982" y="109347"/>
                    <a:pt x="277946" y="109359"/>
                    <a:pt x="277934" y="109359"/>
                  </a:cubicBezTo>
                  <a:lnTo>
                    <a:pt x="277934" y="107710"/>
                  </a:lnTo>
                  <a:cubicBezTo>
                    <a:pt x="278065" y="107639"/>
                    <a:pt x="278361" y="107604"/>
                    <a:pt x="278812" y="107604"/>
                  </a:cubicBezTo>
                  <a:lnTo>
                    <a:pt x="278871" y="107604"/>
                  </a:lnTo>
                  <a:cubicBezTo>
                    <a:pt x="279452" y="107604"/>
                    <a:pt x="279939" y="107793"/>
                    <a:pt x="280330" y="108173"/>
                  </a:cubicBezTo>
                  <a:cubicBezTo>
                    <a:pt x="280804" y="108647"/>
                    <a:pt x="281042" y="109335"/>
                    <a:pt x="281042" y="110213"/>
                  </a:cubicBezTo>
                  <a:lnTo>
                    <a:pt x="281042" y="114482"/>
                  </a:lnTo>
                  <a:close/>
                  <a:moveTo>
                    <a:pt x="52302" y="69605"/>
                  </a:moveTo>
                  <a:cubicBezTo>
                    <a:pt x="52302" y="73400"/>
                    <a:pt x="49218" y="76484"/>
                    <a:pt x="45411" y="76484"/>
                  </a:cubicBezTo>
                  <a:cubicBezTo>
                    <a:pt x="45399" y="76484"/>
                    <a:pt x="45376" y="76484"/>
                    <a:pt x="45364" y="76484"/>
                  </a:cubicBezTo>
                  <a:cubicBezTo>
                    <a:pt x="45352" y="76484"/>
                    <a:pt x="45328" y="76484"/>
                    <a:pt x="45316" y="76484"/>
                  </a:cubicBezTo>
                  <a:cubicBezTo>
                    <a:pt x="41509" y="76484"/>
                    <a:pt x="38426" y="73400"/>
                    <a:pt x="38426" y="69605"/>
                  </a:cubicBezTo>
                  <a:lnTo>
                    <a:pt x="38426" y="45269"/>
                  </a:lnTo>
                  <a:cubicBezTo>
                    <a:pt x="38426" y="44866"/>
                    <a:pt x="38438" y="44450"/>
                    <a:pt x="38461" y="44035"/>
                  </a:cubicBezTo>
                  <a:cubicBezTo>
                    <a:pt x="38165" y="41130"/>
                    <a:pt x="36848" y="38509"/>
                    <a:pt x="34880" y="36540"/>
                  </a:cubicBezTo>
                  <a:cubicBezTo>
                    <a:pt x="32638" y="34298"/>
                    <a:pt x="29543" y="32899"/>
                    <a:pt x="26151" y="32899"/>
                  </a:cubicBezTo>
                  <a:cubicBezTo>
                    <a:pt x="22759" y="32899"/>
                    <a:pt x="19664" y="34298"/>
                    <a:pt x="17422" y="36540"/>
                  </a:cubicBezTo>
                  <a:cubicBezTo>
                    <a:pt x="15169" y="38793"/>
                    <a:pt x="13781" y="41877"/>
                    <a:pt x="13781" y="45269"/>
                  </a:cubicBezTo>
                  <a:lnTo>
                    <a:pt x="13781" y="69605"/>
                  </a:lnTo>
                  <a:cubicBezTo>
                    <a:pt x="13781" y="73400"/>
                    <a:pt x="10698" y="76484"/>
                    <a:pt x="6891" y="76484"/>
                  </a:cubicBezTo>
                  <a:cubicBezTo>
                    <a:pt x="3084" y="76484"/>
                    <a:pt x="0" y="73400"/>
                    <a:pt x="0" y="69605"/>
                  </a:cubicBezTo>
                  <a:lnTo>
                    <a:pt x="0" y="45269"/>
                  </a:lnTo>
                  <a:cubicBezTo>
                    <a:pt x="0" y="38082"/>
                    <a:pt x="2941" y="31535"/>
                    <a:pt x="7673" y="26803"/>
                  </a:cubicBezTo>
                  <a:cubicBezTo>
                    <a:pt x="12417" y="22071"/>
                    <a:pt x="18952" y="19130"/>
                    <a:pt x="26151" y="19130"/>
                  </a:cubicBezTo>
                  <a:cubicBezTo>
                    <a:pt x="33350" y="19130"/>
                    <a:pt x="39885" y="22071"/>
                    <a:pt x="44617" y="26803"/>
                  </a:cubicBezTo>
                  <a:cubicBezTo>
                    <a:pt x="44877" y="27052"/>
                    <a:pt x="45127" y="27313"/>
                    <a:pt x="45364" y="27574"/>
                  </a:cubicBezTo>
                  <a:cubicBezTo>
                    <a:pt x="45601" y="27313"/>
                    <a:pt x="45850" y="27052"/>
                    <a:pt x="46099" y="26803"/>
                  </a:cubicBezTo>
                  <a:cubicBezTo>
                    <a:pt x="50843" y="22071"/>
                    <a:pt x="57378" y="19130"/>
                    <a:pt x="64577" y="19130"/>
                  </a:cubicBezTo>
                  <a:cubicBezTo>
                    <a:pt x="71776" y="19130"/>
                    <a:pt x="78310" y="22071"/>
                    <a:pt x="83054" y="26803"/>
                  </a:cubicBezTo>
                  <a:cubicBezTo>
                    <a:pt x="87786" y="31535"/>
                    <a:pt x="90727" y="38082"/>
                    <a:pt x="90727" y="45269"/>
                  </a:cubicBezTo>
                  <a:lnTo>
                    <a:pt x="90727" y="69605"/>
                  </a:lnTo>
                  <a:cubicBezTo>
                    <a:pt x="90727" y="73400"/>
                    <a:pt x="87644" y="76484"/>
                    <a:pt x="83837" y="76484"/>
                  </a:cubicBezTo>
                  <a:cubicBezTo>
                    <a:pt x="80030" y="76484"/>
                    <a:pt x="76946" y="73400"/>
                    <a:pt x="76946" y="69605"/>
                  </a:cubicBezTo>
                  <a:lnTo>
                    <a:pt x="76946" y="45269"/>
                  </a:lnTo>
                  <a:cubicBezTo>
                    <a:pt x="76946" y="41877"/>
                    <a:pt x="75559" y="38793"/>
                    <a:pt x="73305" y="36540"/>
                  </a:cubicBezTo>
                  <a:cubicBezTo>
                    <a:pt x="71064" y="34298"/>
                    <a:pt x="67969" y="32899"/>
                    <a:pt x="64577" y="32899"/>
                  </a:cubicBezTo>
                  <a:cubicBezTo>
                    <a:pt x="61185" y="32899"/>
                    <a:pt x="58089" y="34298"/>
                    <a:pt x="55848" y="36540"/>
                  </a:cubicBezTo>
                  <a:cubicBezTo>
                    <a:pt x="53879" y="38509"/>
                    <a:pt x="52563" y="41130"/>
                    <a:pt x="52266" y="44035"/>
                  </a:cubicBezTo>
                  <a:cubicBezTo>
                    <a:pt x="52290" y="44450"/>
                    <a:pt x="52302" y="44866"/>
                    <a:pt x="52302" y="45269"/>
                  </a:cubicBezTo>
                  <a:close/>
                  <a:moveTo>
                    <a:pt x="269146" y="40833"/>
                  </a:moveTo>
                  <a:cubicBezTo>
                    <a:pt x="269146" y="37026"/>
                    <a:pt x="272230" y="33943"/>
                    <a:pt x="276025" y="33943"/>
                  </a:cubicBezTo>
                  <a:cubicBezTo>
                    <a:pt x="279832" y="33943"/>
                    <a:pt x="282916" y="37026"/>
                    <a:pt x="282916" y="40833"/>
                  </a:cubicBezTo>
                  <a:lnTo>
                    <a:pt x="282916" y="80338"/>
                  </a:lnTo>
                  <a:cubicBezTo>
                    <a:pt x="282916" y="84145"/>
                    <a:pt x="279832" y="87229"/>
                    <a:pt x="276025" y="87229"/>
                  </a:cubicBezTo>
                  <a:cubicBezTo>
                    <a:pt x="272230" y="87229"/>
                    <a:pt x="269146" y="84145"/>
                    <a:pt x="269146" y="80338"/>
                  </a:cubicBezTo>
                  <a:close/>
                  <a:moveTo>
                    <a:pt x="134182" y="46716"/>
                  </a:moveTo>
                  <a:cubicBezTo>
                    <a:pt x="134182" y="42909"/>
                    <a:pt x="137265" y="39825"/>
                    <a:pt x="141060" y="39825"/>
                  </a:cubicBezTo>
                  <a:cubicBezTo>
                    <a:pt x="144867" y="39825"/>
                    <a:pt x="147951" y="42909"/>
                    <a:pt x="147951" y="46716"/>
                  </a:cubicBezTo>
                  <a:lnTo>
                    <a:pt x="147951" y="70672"/>
                  </a:lnTo>
                  <a:cubicBezTo>
                    <a:pt x="147951" y="77871"/>
                    <a:pt x="145010" y="84406"/>
                    <a:pt x="140278" y="89138"/>
                  </a:cubicBezTo>
                  <a:cubicBezTo>
                    <a:pt x="135546" y="93882"/>
                    <a:pt x="128999" y="96823"/>
                    <a:pt x="121800" y="96823"/>
                  </a:cubicBezTo>
                  <a:cubicBezTo>
                    <a:pt x="114613" y="96823"/>
                    <a:pt x="108066" y="93882"/>
                    <a:pt x="103334" y="89138"/>
                  </a:cubicBezTo>
                  <a:cubicBezTo>
                    <a:pt x="98602" y="84406"/>
                    <a:pt x="95661" y="77871"/>
                    <a:pt x="95661" y="70672"/>
                  </a:cubicBezTo>
                  <a:lnTo>
                    <a:pt x="95661" y="46716"/>
                  </a:lnTo>
                  <a:cubicBezTo>
                    <a:pt x="95661" y="42909"/>
                    <a:pt x="98745" y="39825"/>
                    <a:pt x="102552" y="39825"/>
                  </a:cubicBezTo>
                  <a:cubicBezTo>
                    <a:pt x="106347" y="39825"/>
                    <a:pt x="109430" y="42909"/>
                    <a:pt x="109430" y="46716"/>
                  </a:cubicBezTo>
                  <a:lnTo>
                    <a:pt x="109430" y="70672"/>
                  </a:lnTo>
                  <a:cubicBezTo>
                    <a:pt x="109430" y="74064"/>
                    <a:pt x="110830" y="77160"/>
                    <a:pt x="113071" y="79401"/>
                  </a:cubicBezTo>
                  <a:cubicBezTo>
                    <a:pt x="115325" y="81643"/>
                    <a:pt x="118408" y="83042"/>
                    <a:pt x="121800" y="83042"/>
                  </a:cubicBezTo>
                  <a:cubicBezTo>
                    <a:pt x="125204" y="83042"/>
                    <a:pt x="128287" y="81643"/>
                    <a:pt x="130541" y="79401"/>
                  </a:cubicBezTo>
                  <a:cubicBezTo>
                    <a:pt x="132782" y="77160"/>
                    <a:pt x="134182" y="74064"/>
                    <a:pt x="134182" y="70672"/>
                  </a:cubicBezTo>
                  <a:close/>
                  <a:moveTo>
                    <a:pt x="263252" y="80338"/>
                  </a:moveTo>
                  <a:cubicBezTo>
                    <a:pt x="263252" y="84145"/>
                    <a:pt x="260168" y="87229"/>
                    <a:pt x="256361" y="87229"/>
                  </a:cubicBezTo>
                  <a:cubicBezTo>
                    <a:pt x="252554" y="87229"/>
                    <a:pt x="249471" y="84145"/>
                    <a:pt x="249471" y="80338"/>
                  </a:cubicBezTo>
                  <a:lnTo>
                    <a:pt x="249471" y="56014"/>
                  </a:lnTo>
                  <a:cubicBezTo>
                    <a:pt x="249471" y="52622"/>
                    <a:pt x="248083" y="49526"/>
                    <a:pt x="245830" y="47285"/>
                  </a:cubicBezTo>
                  <a:cubicBezTo>
                    <a:pt x="243588" y="45043"/>
                    <a:pt x="240493" y="43644"/>
                    <a:pt x="237101" y="43644"/>
                  </a:cubicBezTo>
                  <a:cubicBezTo>
                    <a:pt x="233709" y="43644"/>
                    <a:pt x="230614" y="45043"/>
                    <a:pt x="228372" y="47285"/>
                  </a:cubicBezTo>
                  <a:cubicBezTo>
                    <a:pt x="226131" y="49526"/>
                    <a:pt x="224731" y="52622"/>
                    <a:pt x="224731" y="56014"/>
                  </a:cubicBezTo>
                  <a:lnTo>
                    <a:pt x="224731" y="80338"/>
                  </a:lnTo>
                  <a:cubicBezTo>
                    <a:pt x="224731" y="84145"/>
                    <a:pt x="221648" y="87229"/>
                    <a:pt x="217841" y="87229"/>
                  </a:cubicBezTo>
                  <a:cubicBezTo>
                    <a:pt x="214034" y="87229"/>
                    <a:pt x="210950" y="84145"/>
                    <a:pt x="210950" y="80338"/>
                  </a:cubicBezTo>
                  <a:lnTo>
                    <a:pt x="210950" y="56014"/>
                  </a:lnTo>
                  <a:cubicBezTo>
                    <a:pt x="210950" y="48815"/>
                    <a:pt x="213891" y="42280"/>
                    <a:pt x="218635" y="37548"/>
                  </a:cubicBezTo>
                  <a:cubicBezTo>
                    <a:pt x="223367" y="32804"/>
                    <a:pt x="229902" y="29863"/>
                    <a:pt x="237101" y="29863"/>
                  </a:cubicBezTo>
                  <a:cubicBezTo>
                    <a:pt x="244300" y="29863"/>
                    <a:pt x="250835" y="32804"/>
                    <a:pt x="255579" y="37548"/>
                  </a:cubicBezTo>
                  <a:cubicBezTo>
                    <a:pt x="260311" y="42280"/>
                    <a:pt x="263252" y="48815"/>
                    <a:pt x="263252" y="56014"/>
                  </a:cubicBezTo>
                  <a:close/>
                </a:path>
              </a:pathLst>
            </a:custGeom>
            <a:solidFill>
              <a:srgbClr val="FFFFFF"/>
            </a:solidFill>
            <a:ln>
              <a:noFill/>
            </a:ln>
          </p:spPr>
          <p:txBody>
            <a:bodyPr anchorCtr="0" anchor="ctr" bIns="81000" lIns="81000" spcFirstLastPara="1" rIns="81000" wrap="square" tIns="810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55" name="Google Shape;155;p17"/>
            <p:cNvSpPr/>
            <p:nvPr/>
          </p:nvSpPr>
          <p:spPr>
            <a:xfrm>
              <a:off x="12351806" y="2882178"/>
              <a:ext cx="2571031" cy="1005147"/>
            </a:xfrm>
            <a:custGeom>
              <a:rect b="b" l="l" r="r" t="t"/>
              <a:pathLst>
                <a:path extrusionOk="0" h="100239" w="256398">
                  <a:moveTo>
                    <a:pt x="246459" y="19877"/>
                  </a:moveTo>
                  <a:cubicBezTo>
                    <a:pt x="251950" y="19877"/>
                    <a:pt x="256397" y="15430"/>
                    <a:pt x="256397" y="9939"/>
                  </a:cubicBezTo>
                  <a:cubicBezTo>
                    <a:pt x="256397" y="4448"/>
                    <a:pt x="251950" y="0"/>
                    <a:pt x="246459" y="0"/>
                  </a:cubicBezTo>
                  <a:cubicBezTo>
                    <a:pt x="240968" y="0"/>
                    <a:pt x="236520" y="4448"/>
                    <a:pt x="236520" y="9939"/>
                  </a:cubicBezTo>
                  <a:cubicBezTo>
                    <a:pt x="236520" y="15430"/>
                    <a:pt x="240968" y="19877"/>
                    <a:pt x="246459" y="19877"/>
                  </a:cubicBezTo>
                  <a:close/>
                  <a:moveTo>
                    <a:pt x="23020" y="90988"/>
                  </a:moveTo>
                  <a:lnTo>
                    <a:pt x="23020" y="93348"/>
                  </a:lnTo>
                  <a:cubicBezTo>
                    <a:pt x="23020" y="97155"/>
                    <a:pt x="19937" y="100239"/>
                    <a:pt x="16130" y="100239"/>
                  </a:cubicBezTo>
                  <a:cubicBezTo>
                    <a:pt x="12323" y="100239"/>
                    <a:pt x="9239" y="97155"/>
                    <a:pt x="9239" y="93348"/>
                  </a:cubicBezTo>
                  <a:lnTo>
                    <a:pt x="9239" y="90988"/>
                  </a:lnTo>
                  <a:lnTo>
                    <a:pt x="6891" y="90988"/>
                  </a:lnTo>
                  <a:cubicBezTo>
                    <a:pt x="3084" y="90988"/>
                    <a:pt x="0" y="87905"/>
                    <a:pt x="0" y="84098"/>
                  </a:cubicBezTo>
                  <a:cubicBezTo>
                    <a:pt x="0" y="80291"/>
                    <a:pt x="3084" y="77207"/>
                    <a:pt x="6891" y="77207"/>
                  </a:cubicBezTo>
                  <a:lnTo>
                    <a:pt x="25369" y="77207"/>
                  </a:lnTo>
                  <a:cubicBezTo>
                    <a:pt x="29176" y="77207"/>
                    <a:pt x="32259" y="80291"/>
                    <a:pt x="32259" y="84098"/>
                  </a:cubicBezTo>
                  <a:cubicBezTo>
                    <a:pt x="32259" y="87905"/>
                    <a:pt x="29176" y="90988"/>
                    <a:pt x="25369" y="90988"/>
                  </a:cubicBezTo>
                  <a:lnTo>
                    <a:pt x="23020" y="90988"/>
                  </a:lnTo>
                  <a:close/>
                </a:path>
              </a:pathLst>
            </a:custGeom>
            <a:solidFill>
              <a:srgbClr val="CC82F1"/>
            </a:solidFill>
            <a:ln>
              <a:noFill/>
            </a:ln>
          </p:spPr>
          <p:txBody>
            <a:bodyPr anchorCtr="0" anchor="ctr" bIns="81000" lIns="81000" spcFirstLastPara="1" rIns="81000" wrap="square" tIns="810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6" name="Google Shape;156;p17"/>
          <p:cNvSpPr txBox="1"/>
          <p:nvPr/>
        </p:nvSpPr>
        <p:spPr>
          <a:xfrm>
            <a:off x="2443107" y="2708364"/>
            <a:ext cx="7305900" cy="818100"/>
          </a:xfrm>
          <a:prstGeom prst="rect">
            <a:avLst/>
          </a:prstGeom>
          <a:noFill/>
          <a:ln>
            <a:noFill/>
          </a:ln>
        </p:spPr>
        <p:txBody>
          <a:bodyPr anchorCtr="0" anchor="ctr" bIns="45675" lIns="91375" spcFirstLastPara="1" rIns="91375" wrap="square" tIns="45675">
            <a:noAutofit/>
          </a:bodyPr>
          <a:lstStyle/>
          <a:p>
            <a:pPr indent="0" lvl="0" marL="0" marR="0" rtl="1" algn="ctr">
              <a:lnSpc>
                <a:spcPct val="100000"/>
              </a:lnSpc>
              <a:spcBef>
                <a:spcPts val="0"/>
              </a:spcBef>
              <a:spcAft>
                <a:spcPts val="0"/>
              </a:spcAft>
              <a:buClr>
                <a:srgbClr val="000000"/>
              </a:buClr>
              <a:buSzPts val="1400"/>
              <a:buFont typeface="Arial"/>
              <a:buNone/>
            </a:pPr>
            <a:r>
              <a:rPr lang="iw-IL" sz="6600">
                <a:solidFill>
                  <a:schemeClr val="lt1"/>
                </a:solidFill>
                <a:latin typeface="Noto Sans Hebrew"/>
                <a:ea typeface="Noto Sans Hebrew"/>
                <a:cs typeface="Noto Sans Hebrew"/>
                <a:sym typeface="Noto Sans Hebrew"/>
              </a:rPr>
              <a:t>אז מה זה בכלל ממ"ד?</a:t>
            </a:r>
            <a:endParaRPr b="0" i="0" sz="8800" u="none" cap="none" strike="noStrike">
              <a:solidFill>
                <a:schemeClr val="lt1"/>
              </a:solidFill>
              <a:latin typeface="Noto Sans Hebrew"/>
              <a:ea typeface="Noto Sans Hebrew"/>
              <a:cs typeface="Noto Sans Hebrew"/>
              <a:sym typeface="Noto Sans Hebrew"/>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8"/>
          <p:cNvSpPr txBox="1"/>
          <p:nvPr>
            <p:ph idx="4294967295" type="title"/>
          </p:nvPr>
        </p:nvSpPr>
        <p:spPr>
          <a:xfrm>
            <a:off x="619517" y="230406"/>
            <a:ext cx="10972800" cy="818100"/>
          </a:xfrm>
          <a:prstGeom prst="rect">
            <a:avLst/>
          </a:prstGeom>
          <a:noFill/>
          <a:ln>
            <a:noFill/>
          </a:ln>
        </p:spPr>
        <p:txBody>
          <a:bodyPr anchorCtr="0" anchor="ctr" bIns="45675" lIns="91375" spcFirstLastPara="1" rIns="91375" wrap="square" tIns="45675">
            <a:noAutofit/>
          </a:bodyPr>
          <a:lstStyle/>
          <a:p>
            <a:pPr indent="0" lvl="0" marL="0" rtl="1" algn="r">
              <a:lnSpc>
                <a:spcPct val="100000"/>
              </a:lnSpc>
              <a:spcBef>
                <a:spcPts val="0"/>
              </a:spcBef>
              <a:spcAft>
                <a:spcPts val="0"/>
              </a:spcAft>
              <a:buSzPts val="1400"/>
              <a:buNone/>
            </a:pPr>
            <a:r>
              <a:rPr b="1" lang="iw-IL" sz="4400">
                <a:solidFill>
                  <a:srgbClr val="8535C7"/>
                </a:solidFill>
                <a:latin typeface="Noto Sans Hebrew"/>
                <a:ea typeface="Noto Sans Hebrew"/>
                <a:cs typeface="Noto Sans Hebrew"/>
                <a:sym typeface="Noto Sans Hebrew"/>
              </a:rPr>
              <a:t>ממ"ד</a:t>
            </a:r>
            <a:endParaRPr>
              <a:latin typeface="Noto Sans Hebrew"/>
              <a:ea typeface="Noto Sans Hebrew"/>
              <a:cs typeface="Noto Sans Hebrew"/>
              <a:sym typeface="Noto Sans Hebrew"/>
            </a:endParaRPr>
          </a:p>
        </p:txBody>
      </p:sp>
      <p:sp>
        <p:nvSpPr>
          <p:cNvPr id="163" name="Google Shape;163;p18"/>
          <p:cNvSpPr/>
          <p:nvPr/>
        </p:nvSpPr>
        <p:spPr>
          <a:xfrm rot="10800000">
            <a:off x="11658599" y="448940"/>
            <a:ext cx="533400" cy="381000"/>
          </a:xfrm>
          <a:prstGeom prst="homePlate">
            <a:avLst>
              <a:gd fmla="val 50000" name="adj"/>
            </a:avLst>
          </a:prstGeom>
          <a:solidFill>
            <a:srgbClr val="45146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Noto Sans Hebrew"/>
              <a:ea typeface="Noto Sans Hebrew"/>
              <a:cs typeface="Noto Sans Hebrew"/>
              <a:sym typeface="Noto Sans Hebrew"/>
            </a:endParaRPr>
          </a:p>
        </p:txBody>
      </p:sp>
      <p:sp>
        <p:nvSpPr>
          <p:cNvPr id="164" name="Google Shape;164;p18"/>
          <p:cNvSpPr txBox="1"/>
          <p:nvPr/>
        </p:nvSpPr>
        <p:spPr>
          <a:xfrm>
            <a:off x="2362200" y="1371600"/>
            <a:ext cx="9055200" cy="8696700"/>
          </a:xfrm>
          <a:prstGeom prst="rect">
            <a:avLst/>
          </a:prstGeom>
          <a:noFill/>
          <a:ln>
            <a:noFill/>
          </a:ln>
        </p:spPr>
        <p:txBody>
          <a:bodyPr anchorCtr="0" anchor="t" bIns="45700" lIns="91425" spcFirstLastPara="1" rIns="91425" wrap="square" tIns="45700">
            <a:normAutofit/>
          </a:bodyPr>
          <a:lstStyle/>
          <a:p>
            <a:pPr indent="0" lvl="0" marL="457200" rtl="1" algn="r">
              <a:spcBef>
                <a:spcPts val="600"/>
              </a:spcBef>
              <a:spcAft>
                <a:spcPts val="0"/>
              </a:spcAft>
              <a:buNone/>
            </a:pPr>
            <a:r>
              <a:rPr lang="iw-IL" sz="2000">
                <a:solidFill>
                  <a:srgbClr val="45146D"/>
                </a:solidFill>
                <a:latin typeface="Noto Sans Hebrew"/>
                <a:ea typeface="Noto Sans Hebrew"/>
                <a:cs typeface="Noto Sans Hebrew"/>
                <a:sym typeface="Noto Sans Hebrew"/>
              </a:rPr>
              <a:t>ממ"ד הוא חדר שנועד לספק מענה למצבי חירום כמו ירי רקטות וטילים. הממ"ד הוא המרחב המוגן המועדף בעת קבלת התרעה על ירי רקטות וטילים, מכיוון שהוא נמצא בתוך המבנה וניתן להגיע אליו במהירות יחסית.</a:t>
            </a:r>
            <a:endParaRPr sz="20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2000">
                <a:solidFill>
                  <a:srgbClr val="45146D"/>
                </a:solidFill>
                <a:latin typeface="Noto Sans Hebrew"/>
                <a:ea typeface="Noto Sans Hebrew"/>
                <a:cs typeface="Noto Sans Hebrew"/>
                <a:sym typeface="Noto Sans Hebrew"/>
              </a:rPr>
              <a:t>לממ"ד יתרון פסיכולוגי - בשעת חירום בני הבית, ובעיקר הילדים, שוהים בחדר מוכר ובסביבה ידידותית שמסייעת בהפחתת החרדות. בנוסף לממ"ד גם יתרון כלכלי - מסקר שנערך בנובמבר 2023 מול ציבור שמאי המקרקעין נקבע כי דירות ללא ממ"ד מקבלות הפחתה משווי של בין 5-10% כלומר כל דירה שיש לה ממ"ד מקבלת תוספת של השווי הזה.</a:t>
            </a:r>
            <a:br>
              <a:rPr lang="iw-IL" sz="2000">
                <a:solidFill>
                  <a:srgbClr val="45146D"/>
                </a:solidFill>
                <a:latin typeface="Noto Sans Hebrew"/>
                <a:ea typeface="Noto Sans Hebrew"/>
                <a:cs typeface="Noto Sans Hebrew"/>
                <a:sym typeface="Noto Sans Hebrew"/>
              </a:rPr>
            </a:br>
            <a:r>
              <a:rPr lang="iw-IL" sz="2000">
                <a:solidFill>
                  <a:srgbClr val="45146D"/>
                </a:solidFill>
                <a:latin typeface="Noto Sans Hebrew"/>
                <a:ea typeface="Noto Sans Hebrew"/>
                <a:cs typeface="Noto Sans Hebrew"/>
                <a:sym typeface="Noto Sans Hebrew"/>
              </a:rPr>
              <a:t>על מנת שהממ"ד יוכל למלא את תפקידו בשעת חירום, יש לבנות אותו בהתאם לתקן וחל איסור לעשות בו שינויים שאינם מותרים בתקנות.</a:t>
            </a:r>
            <a:endParaRPr sz="2000">
              <a:solidFill>
                <a:srgbClr val="45146D"/>
              </a:solidFill>
              <a:latin typeface="Noto Sans Hebrew"/>
              <a:ea typeface="Noto Sans Hebrew"/>
              <a:cs typeface="Noto Sans Hebrew"/>
              <a:sym typeface="Noto Sans Hebrew"/>
            </a:endParaRPr>
          </a:p>
          <a:p>
            <a:pPr indent="0" lvl="0" marL="457200" marR="0" rtl="1" algn="r">
              <a:lnSpc>
                <a:spcPct val="100000"/>
              </a:lnSpc>
              <a:spcBef>
                <a:spcPts val="600"/>
              </a:spcBef>
              <a:spcAft>
                <a:spcPts val="0"/>
              </a:spcAft>
              <a:buNone/>
            </a:pPr>
            <a:r>
              <a:t/>
            </a:r>
            <a:endParaRPr sz="2000">
              <a:solidFill>
                <a:srgbClr val="45146D"/>
              </a:solidFill>
              <a:latin typeface="Noto Sans Hebrew"/>
              <a:ea typeface="Noto Sans Hebrew"/>
              <a:cs typeface="Noto Sans Hebrew"/>
              <a:sym typeface="Noto Sans Hebrew"/>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9"/>
          <p:cNvSpPr/>
          <p:nvPr/>
        </p:nvSpPr>
        <p:spPr>
          <a:xfrm>
            <a:off x="-100" y="0"/>
            <a:ext cx="12212700" cy="6858000"/>
          </a:xfrm>
          <a:prstGeom prst="rect">
            <a:avLst/>
          </a:prstGeom>
          <a:solidFill>
            <a:srgbClr val="45146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71" name="Google Shape;171;p19"/>
          <p:cNvGrpSpPr/>
          <p:nvPr/>
        </p:nvGrpSpPr>
        <p:grpSpPr>
          <a:xfrm>
            <a:off x="207225" y="6055262"/>
            <a:ext cx="1502433" cy="627277"/>
            <a:chOff x="12066500" y="2794950"/>
            <a:chExt cx="2856337" cy="1239188"/>
          </a:xfrm>
        </p:grpSpPr>
        <p:sp>
          <p:nvSpPr>
            <p:cNvPr id="172" name="Google Shape;172;p19"/>
            <p:cNvSpPr/>
            <p:nvPr/>
          </p:nvSpPr>
          <p:spPr>
            <a:xfrm>
              <a:off x="12066500" y="2794950"/>
              <a:ext cx="2836940" cy="1239188"/>
            </a:xfrm>
            <a:custGeom>
              <a:rect b="b" l="l" r="r" t="t"/>
              <a:pathLst>
                <a:path extrusionOk="0" h="123579" w="282916">
                  <a:moveTo>
                    <a:pt x="206289" y="80338"/>
                  </a:moveTo>
                  <a:cubicBezTo>
                    <a:pt x="206289" y="84145"/>
                    <a:pt x="203206" y="87229"/>
                    <a:pt x="199399" y="87229"/>
                  </a:cubicBezTo>
                  <a:cubicBezTo>
                    <a:pt x="195592" y="87229"/>
                    <a:pt x="192508" y="84145"/>
                    <a:pt x="192508" y="80338"/>
                  </a:cubicBezTo>
                  <a:lnTo>
                    <a:pt x="192508" y="56014"/>
                  </a:lnTo>
                  <a:cubicBezTo>
                    <a:pt x="192508" y="52622"/>
                    <a:pt x="191109" y="49526"/>
                    <a:pt x="188867" y="47285"/>
                  </a:cubicBezTo>
                  <a:cubicBezTo>
                    <a:pt x="186626" y="45043"/>
                    <a:pt x="183530" y="43644"/>
                    <a:pt x="180138" y="43644"/>
                  </a:cubicBezTo>
                  <a:cubicBezTo>
                    <a:pt x="176747" y="43644"/>
                    <a:pt x="173651" y="45043"/>
                    <a:pt x="171410" y="47285"/>
                  </a:cubicBezTo>
                  <a:cubicBezTo>
                    <a:pt x="169156" y="49526"/>
                    <a:pt x="167769" y="52622"/>
                    <a:pt x="167769" y="56014"/>
                  </a:cubicBezTo>
                  <a:lnTo>
                    <a:pt x="167769" y="80338"/>
                  </a:lnTo>
                  <a:cubicBezTo>
                    <a:pt x="167769" y="84145"/>
                    <a:pt x="164685" y="87229"/>
                    <a:pt x="160878" y="87229"/>
                  </a:cubicBezTo>
                  <a:cubicBezTo>
                    <a:pt x="157071" y="87229"/>
                    <a:pt x="153988" y="84145"/>
                    <a:pt x="153988" y="80338"/>
                  </a:cubicBezTo>
                  <a:lnTo>
                    <a:pt x="153988" y="68597"/>
                  </a:lnTo>
                  <a:cubicBezTo>
                    <a:pt x="153988" y="68526"/>
                    <a:pt x="153988" y="68443"/>
                    <a:pt x="153988" y="68372"/>
                  </a:cubicBezTo>
                  <a:lnTo>
                    <a:pt x="153988" y="6891"/>
                  </a:lnTo>
                  <a:cubicBezTo>
                    <a:pt x="153988" y="3084"/>
                    <a:pt x="157071" y="0"/>
                    <a:pt x="160878" y="0"/>
                  </a:cubicBezTo>
                  <a:cubicBezTo>
                    <a:pt x="164673" y="0"/>
                    <a:pt x="167757" y="3084"/>
                    <a:pt x="167757" y="6891"/>
                  </a:cubicBezTo>
                  <a:lnTo>
                    <a:pt x="167757" y="32994"/>
                  </a:lnTo>
                  <a:cubicBezTo>
                    <a:pt x="171445" y="31001"/>
                    <a:pt x="175667" y="29863"/>
                    <a:pt x="180138" y="29863"/>
                  </a:cubicBezTo>
                  <a:cubicBezTo>
                    <a:pt x="187337" y="29863"/>
                    <a:pt x="193872" y="32804"/>
                    <a:pt x="198604" y="37548"/>
                  </a:cubicBezTo>
                  <a:cubicBezTo>
                    <a:pt x="203348" y="42280"/>
                    <a:pt x="206289" y="48815"/>
                    <a:pt x="206289" y="56014"/>
                  </a:cubicBezTo>
                  <a:close/>
                  <a:moveTo>
                    <a:pt x="113842" y="119155"/>
                  </a:moveTo>
                  <a:lnTo>
                    <a:pt x="105232" y="119155"/>
                  </a:lnTo>
                  <a:lnTo>
                    <a:pt x="105232" y="112075"/>
                  </a:lnTo>
                  <a:cubicBezTo>
                    <a:pt x="105232" y="111150"/>
                    <a:pt x="105540" y="110237"/>
                    <a:pt x="106145" y="109359"/>
                  </a:cubicBezTo>
                  <a:lnTo>
                    <a:pt x="104698" y="109395"/>
                  </a:lnTo>
                  <a:lnTo>
                    <a:pt x="104698" y="107687"/>
                  </a:lnTo>
                  <a:cubicBezTo>
                    <a:pt x="105813" y="107627"/>
                    <a:pt x="107224" y="107604"/>
                    <a:pt x="108944" y="107604"/>
                  </a:cubicBezTo>
                  <a:cubicBezTo>
                    <a:pt x="110628" y="107604"/>
                    <a:pt x="111850" y="107959"/>
                    <a:pt x="112609" y="108659"/>
                  </a:cubicBezTo>
                  <a:cubicBezTo>
                    <a:pt x="113427" y="109442"/>
                    <a:pt x="113842" y="110758"/>
                    <a:pt x="113842" y="112609"/>
                  </a:cubicBezTo>
                  <a:lnTo>
                    <a:pt x="113842" y="119155"/>
                  </a:lnTo>
                  <a:close/>
                  <a:moveTo>
                    <a:pt x="111968" y="117400"/>
                  </a:moveTo>
                  <a:lnTo>
                    <a:pt x="111968" y="112798"/>
                  </a:lnTo>
                  <a:cubicBezTo>
                    <a:pt x="111968" y="111458"/>
                    <a:pt x="111707" y="110533"/>
                    <a:pt x="111186" y="110011"/>
                  </a:cubicBezTo>
                  <a:cubicBezTo>
                    <a:pt x="110723" y="109572"/>
                    <a:pt x="109952" y="109359"/>
                    <a:pt x="108861" y="109359"/>
                  </a:cubicBezTo>
                  <a:lnTo>
                    <a:pt x="107296" y="109359"/>
                  </a:lnTo>
                  <a:cubicBezTo>
                    <a:pt x="107153" y="109359"/>
                    <a:pt x="107082" y="109549"/>
                    <a:pt x="107082" y="109928"/>
                  </a:cubicBezTo>
                  <a:lnTo>
                    <a:pt x="107082" y="117400"/>
                  </a:lnTo>
                  <a:lnTo>
                    <a:pt x="111968" y="117400"/>
                  </a:lnTo>
                  <a:close/>
                  <a:moveTo>
                    <a:pt x="118468" y="114482"/>
                  </a:moveTo>
                  <a:lnTo>
                    <a:pt x="116594" y="114482"/>
                  </a:lnTo>
                  <a:lnTo>
                    <a:pt x="116594" y="110770"/>
                  </a:lnTo>
                  <a:cubicBezTo>
                    <a:pt x="116594" y="109810"/>
                    <a:pt x="116262" y="109335"/>
                    <a:pt x="115597" y="109335"/>
                  </a:cubicBezTo>
                  <a:lnTo>
                    <a:pt x="115467" y="109335"/>
                  </a:lnTo>
                  <a:cubicBezTo>
                    <a:pt x="115408" y="109347"/>
                    <a:pt x="115360" y="109359"/>
                    <a:pt x="115348" y="109359"/>
                  </a:cubicBezTo>
                  <a:lnTo>
                    <a:pt x="115348" y="107710"/>
                  </a:lnTo>
                  <a:cubicBezTo>
                    <a:pt x="115479" y="107639"/>
                    <a:pt x="115775" y="107604"/>
                    <a:pt x="116238" y="107604"/>
                  </a:cubicBezTo>
                  <a:lnTo>
                    <a:pt x="116297" y="107604"/>
                  </a:lnTo>
                  <a:cubicBezTo>
                    <a:pt x="116866" y="107604"/>
                    <a:pt x="117353" y="107793"/>
                    <a:pt x="117744" y="108173"/>
                  </a:cubicBezTo>
                  <a:cubicBezTo>
                    <a:pt x="118230" y="108647"/>
                    <a:pt x="118468" y="109335"/>
                    <a:pt x="118468" y="110213"/>
                  </a:cubicBezTo>
                  <a:lnTo>
                    <a:pt x="118468" y="114482"/>
                  </a:lnTo>
                  <a:close/>
                  <a:moveTo>
                    <a:pt x="129806" y="113498"/>
                  </a:moveTo>
                  <a:cubicBezTo>
                    <a:pt x="129806" y="115348"/>
                    <a:pt x="129390" y="116807"/>
                    <a:pt x="128548" y="117862"/>
                  </a:cubicBezTo>
                  <a:cubicBezTo>
                    <a:pt x="127706" y="118918"/>
                    <a:pt x="126627" y="119440"/>
                    <a:pt x="125311" y="119440"/>
                  </a:cubicBezTo>
                  <a:cubicBezTo>
                    <a:pt x="123876" y="119440"/>
                    <a:pt x="122749" y="118989"/>
                    <a:pt x="121942" y="118076"/>
                  </a:cubicBezTo>
                  <a:cubicBezTo>
                    <a:pt x="121136" y="117175"/>
                    <a:pt x="120745" y="115882"/>
                    <a:pt x="120745" y="114221"/>
                  </a:cubicBezTo>
                  <a:cubicBezTo>
                    <a:pt x="120745" y="113332"/>
                    <a:pt x="120792" y="112668"/>
                    <a:pt x="120875" y="112229"/>
                  </a:cubicBezTo>
                  <a:cubicBezTo>
                    <a:pt x="121100" y="111304"/>
                    <a:pt x="121587" y="110379"/>
                    <a:pt x="122358" y="109466"/>
                  </a:cubicBezTo>
                  <a:lnTo>
                    <a:pt x="120685" y="109466"/>
                  </a:lnTo>
                  <a:lnTo>
                    <a:pt x="120685" y="107651"/>
                  </a:lnTo>
                  <a:lnTo>
                    <a:pt x="125465" y="107651"/>
                  </a:lnTo>
                  <a:cubicBezTo>
                    <a:pt x="128359" y="107651"/>
                    <a:pt x="129806" y="109596"/>
                    <a:pt x="129806" y="113498"/>
                  </a:cubicBezTo>
                  <a:close/>
                  <a:moveTo>
                    <a:pt x="127884" y="113557"/>
                  </a:moveTo>
                  <a:cubicBezTo>
                    <a:pt x="127884" y="110770"/>
                    <a:pt x="127078" y="109383"/>
                    <a:pt x="125465" y="109383"/>
                  </a:cubicBezTo>
                  <a:lnTo>
                    <a:pt x="124101" y="109383"/>
                  </a:lnTo>
                  <a:cubicBezTo>
                    <a:pt x="123686" y="109383"/>
                    <a:pt x="123389" y="109537"/>
                    <a:pt x="123235" y="109845"/>
                  </a:cubicBezTo>
                  <a:cubicBezTo>
                    <a:pt x="122832" y="110616"/>
                    <a:pt x="122630" y="111921"/>
                    <a:pt x="122630" y="113735"/>
                  </a:cubicBezTo>
                  <a:cubicBezTo>
                    <a:pt x="122630" y="116404"/>
                    <a:pt x="123520" y="117744"/>
                    <a:pt x="125311" y="117744"/>
                  </a:cubicBezTo>
                  <a:cubicBezTo>
                    <a:pt x="126141" y="117744"/>
                    <a:pt x="126781" y="117352"/>
                    <a:pt x="127232" y="116558"/>
                  </a:cubicBezTo>
                  <a:cubicBezTo>
                    <a:pt x="127659" y="115834"/>
                    <a:pt x="127884" y="114826"/>
                    <a:pt x="127884" y="113557"/>
                  </a:cubicBezTo>
                  <a:close/>
                  <a:moveTo>
                    <a:pt x="135937" y="119155"/>
                  </a:moveTo>
                  <a:lnTo>
                    <a:pt x="131454" y="119155"/>
                  </a:lnTo>
                  <a:lnTo>
                    <a:pt x="131454" y="117388"/>
                  </a:lnTo>
                  <a:lnTo>
                    <a:pt x="134063" y="117388"/>
                  </a:lnTo>
                  <a:lnTo>
                    <a:pt x="134063" y="111683"/>
                  </a:lnTo>
                  <a:cubicBezTo>
                    <a:pt x="134063" y="110118"/>
                    <a:pt x="133470" y="109335"/>
                    <a:pt x="132284" y="109335"/>
                  </a:cubicBezTo>
                  <a:cubicBezTo>
                    <a:pt x="132142" y="109335"/>
                    <a:pt x="131976" y="109395"/>
                    <a:pt x="131774" y="109501"/>
                  </a:cubicBezTo>
                  <a:lnTo>
                    <a:pt x="131667" y="109489"/>
                  </a:lnTo>
                  <a:lnTo>
                    <a:pt x="131667" y="107793"/>
                  </a:lnTo>
                  <a:cubicBezTo>
                    <a:pt x="131857" y="107675"/>
                    <a:pt x="132189" y="107604"/>
                    <a:pt x="132640" y="107604"/>
                  </a:cubicBezTo>
                  <a:cubicBezTo>
                    <a:pt x="133589" y="107604"/>
                    <a:pt x="134360" y="107912"/>
                    <a:pt x="134929" y="108529"/>
                  </a:cubicBezTo>
                  <a:cubicBezTo>
                    <a:pt x="135605" y="109252"/>
                    <a:pt x="135937" y="110320"/>
                    <a:pt x="135937" y="111743"/>
                  </a:cubicBezTo>
                  <a:close/>
                  <a:moveTo>
                    <a:pt x="142377" y="119155"/>
                  </a:moveTo>
                  <a:lnTo>
                    <a:pt x="137882" y="119155"/>
                  </a:lnTo>
                  <a:lnTo>
                    <a:pt x="137882" y="117388"/>
                  </a:lnTo>
                  <a:lnTo>
                    <a:pt x="140503" y="117388"/>
                  </a:lnTo>
                  <a:lnTo>
                    <a:pt x="140503" y="111683"/>
                  </a:lnTo>
                  <a:cubicBezTo>
                    <a:pt x="140503" y="110118"/>
                    <a:pt x="139898" y="109335"/>
                    <a:pt x="138712" y="109335"/>
                  </a:cubicBezTo>
                  <a:cubicBezTo>
                    <a:pt x="138570" y="109335"/>
                    <a:pt x="138404" y="109395"/>
                    <a:pt x="138214" y="109501"/>
                  </a:cubicBezTo>
                  <a:lnTo>
                    <a:pt x="138107" y="109489"/>
                  </a:lnTo>
                  <a:lnTo>
                    <a:pt x="138107" y="107793"/>
                  </a:lnTo>
                  <a:cubicBezTo>
                    <a:pt x="138297" y="107675"/>
                    <a:pt x="138617" y="107604"/>
                    <a:pt x="139080" y="107604"/>
                  </a:cubicBezTo>
                  <a:cubicBezTo>
                    <a:pt x="140029" y="107604"/>
                    <a:pt x="140788" y="107912"/>
                    <a:pt x="141357" y="108529"/>
                  </a:cubicBezTo>
                  <a:cubicBezTo>
                    <a:pt x="142033" y="109252"/>
                    <a:pt x="142377" y="110320"/>
                    <a:pt x="142377" y="111743"/>
                  </a:cubicBezTo>
                  <a:close/>
                  <a:moveTo>
                    <a:pt x="147026" y="114482"/>
                  </a:moveTo>
                  <a:lnTo>
                    <a:pt x="145164" y="114482"/>
                  </a:lnTo>
                  <a:lnTo>
                    <a:pt x="145164" y="110770"/>
                  </a:lnTo>
                  <a:cubicBezTo>
                    <a:pt x="145164" y="109810"/>
                    <a:pt x="144832" y="109335"/>
                    <a:pt x="144168" y="109335"/>
                  </a:cubicBezTo>
                  <a:lnTo>
                    <a:pt x="144037" y="109335"/>
                  </a:lnTo>
                  <a:cubicBezTo>
                    <a:pt x="143966" y="109347"/>
                    <a:pt x="143931" y="109359"/>
                    <a:pt x="143919" y="109359"/>
                  </a:cubicBezTo>
                  <a:lnTo>
                    <a:pt x="143919" y="107710"/>
                  </a:lnTo>
                  <a:cubicBezTo>
                    <a:pt x="144049" y="107639"/>
                    <a:pt x="144346" y="107604"/>
                    <a:pt x="144796" y="107604"/>
                  </a:cubicBezTo>
                  <a:lnTo>
                    <a:pt x="144856" y="107604"/>
                  </a:lnTo>
                  <a:cubicBezTo>
                    <a:pt x="145437" y="107604"/>
                    <a:pt x="145923" y="107793"/>
                    <a:pt x="146314" y="108173"/>
                  </a:cubicBezTo>
                  <a:cubicBezTo>
                    <a:pt x="146789" y="108647"/>
                    <a:pt x="147026" y="109335"/>
                    <a:pt x="147026" y="110213"/>
                  </a:cubicBezTo>
                  <a:lnTo>
                    <a:pt x="147026" y="114482"/>
                  </a:lnTo>
                  <a:close/>
                  <a:moveTo>
                    <a:pt x="157890" y="113356"/>
                  </a:moveTo>
                  <a:cubicBezTo>
                    <a:pt x="157890" y="115182"/>
                    <a:pt x="157391" y="116665"/>
                    <a:pt x="156383" y="117803"/>
                  </a:cubicBezTo>
                  <a:cubicBezTo>
                    <a:pt x="155458" y="118835"/>
                    <a:pt x="154249" y="119357"/>
                    <a:pt x="152778" y="119357"/>
                  </a:cubicBezTo>
                  <a:cubicBezTo>
                    <a:pt x="151580" y="119357"/>
                    <a:pt x="150525" y="119120"/>
                    <a:pt x="149635" y="118669"/>
                  </a:cubicBezTo>
                  <a:lnTo>
                    <a:pt x="149635" y="116605"/>
                  </a:lnTo>
                  <a:lnTo>
                    <a:pt x="149789" y="116605"/>
                  </a:lnTo>
                  <a:cubicBezTo>
                    <a:pt x="150631" y="117293"/>
                    <a:pt x="151639" y="117637"/>
                    <a:pt x="152825" y="117637"/>
                  </a:cubicBezTo>
                  <a:cubicBezTo>
                    <a:pt x="153774" y="117637"/>
                    <a:pt x="154521" y="117341"/>
                    <a:pt x="155031" y="116748"/>
                  </a:cubicBezTo>
                  <a:cubicBezTo>
                    <a:pt x="155636" y="116083"/>
                    <a:pt x="155945" y="114957"/>
                    <a:pt x="155945" y="113379"/>
                  </a:cubicBezTo>
                  <a:cubicBezTo>
                    <a:pt x="155945" y="111802"/>
                    <a:pt x="155636" y="110664"/>
                    <a:pt x="155031" y="109988"/>
                  </a:cubicBezTo>
                  <a:cubicBezTo>
                    <a:pt x="154486" y="109359"/>
                    <a:pt x="153656" y="109039"/>
                    <a:pt x="152564" y="109039"/>
                  </a:cubicBezTo>
                  <a:cubicBezTo>
                    <a:pt x="151960" y="109039"/>
                    <a:pt x="151497" y="109098"/>
                    <a:pt x="151189" y="109217"/>
                  </a:cubicBezTo>
                  <a:lnTo>
                    <a:pt x="151189" y="111470"/>
                  </a:lnTo>
                  <a:cubicBezTo>
                    <a:pt x="151189" y="112146"/>
                    <a:pt x="151319" y="112680"/>
                    <a:pt x="151592" y="113083"/>
                  </a:cubicBezTo>
                  <a:cubicBezTo>
                    <a:pt x="151853" y="113486"/>
                    <a:pt x="152173" y="113688"/>
                    <a:pt x="152564" y="113688"/>
                  </a:cubicBezTo>
                  <a:lnTo>
                    <a:pt x="152564" y="114886"/>
                  </a:lnTo>
                  <a:cubicBezTo>
                    <a:pt x="152446" y="114921"/>
                    <a:pt x="152304" y="114933"/>
                    <a:pt x="152149" y="114933"/>
                  </a:cubicBezTo>
                  <a:cubicBezTo>
                    <a:pt x="151272" y="114933"/>
                    <a:pt x="150596" y="114625"/>
                    <a:pt x="150109" y="114008"/>
                  </a:cubicBezTo>
                  <a:cubicBezTo>
                    <a:pt x="149588" y="113344"/>
                    <a:pt x="149327" y="112359"/>
                    <a:pt x="149327" y="111055"/>
                  </a:cubicBezTo>
                  <a:lnTo>
                    <a:pt x="149327" y="107959"/>
                  </a:lnTo>
                  <a:cubicBezTo>
                    <a:pt x="150335" y="107639"/>
                    <a:pt x="151462" y="107473"/>
                    <a:pt x="152719" y="107473"/>
                  </a:cubicBezTo>
                  <a:cubicBezTo>
                    <a:pt x="154343" y="107473"/>
                    <a:pt x="155612" y="107983"/>
                    <a:pt x="156526" y="109003"/>
                  </a:cubicBezTo>
                  <a:cubicBezTo>
                    <a:pt x="157439" y="110035"/>
                    <a:pt x="157890" y="111482"/>
                    <a:pt x="157890" y="113356"/>
                  </a:cubicBezTo>
                  <a:close/>
                  <a:moveTo>
                    <a:pt x="162420" y="119155"/>
                  </a:moveTo>
                  <a:lnTo>
                    <a:pt x="160546" y="119155"/>
                  </a:lnTo>
                  <a:lnTo>
                    <a:pt x="160546" y="110747"/>
                  </a:lnTo>
                  <a:cubicBezTo>
                    <a:pt x="160546" y="109810"/>
                    <a:pt x="160214" y="109335"/>
                    <a:pt x="159550" y="109335"/>
                  </a:cubicBezTo>
                  <a:lnTo>
                    <a:pt x="159419" y="109335"/>
                  </a:lnTo>
                  <a:cubicBezTo>
                    <a:pt x="159348" y="109347"/>
                    <a:pt x="159313" y="109359"/>
                    <a:pt x="159301" y="109359"/>
                  </a:cubicBezTo>
                  <a:lnTo>
                    <a:pt x="159301" y="107710"/>
                  </a:lnTo>
                  <a:cubicBezTo>
                    <a:pt x="159443" y="107639"/>
                    <a:pt x="159740" y="107604"/>
                    <a:pt x="160190" y="107604"/>
                  </a:cubicBezTo>
                  <a:lnTo>
                    <a:pt x="160238" y="107604"/>
                  </a:lnTo>
                  <a:cubicBezTo>
                    <a:pt x="160819" y="107604"/>
                    <a:pt x="161305" y="107793"/>
                    <a:pt x="161697" y="108173"/>
                  </a:cubicBezTo>
                  <a:cubicBezTo>
                    <a:pt x="162171" y="108647"/>
                    <a:pt x="162420" y="109335"/>
                    <a:pt x="162420" y="110213"/>
                  </a:cubicBezTo>
                  <a:lnTo>
                    <a:pt x="162420" y="119155"/>
                  </a:lnTo>
                  <a:close/>
                  <a:moveTo>
                    <a:pt x="177992" y="119155"/>
                  </a:moveTo>
                  <a:lnTo>
                    <a:pt x="176118" y="119155"/>
                  </a:lnTo>
                  <a:lnTo>
                    <a:pt x="176118" y="112692"/>
                  </a:lnTo>
                  <a:cubicBezTo>
                    <a:pt x="176118" y="111434"/>
                    <a:pt x="175881" y="110569"/>
                    <a:pt x="175406" y="110071"/>
                  </a:cubicBezTo>
                  <a:cubicBezTo>
                    <a:pt x="174944" y="109584"/>
                    <a:pt x="174137" y="109335"/>
                    <a:pt x="172975" y="109335"/>
                  </a:cubicBezTo>
                  <a:cubicBezTo>
                    <a:pt x="172406" y="109335"/>
                    <a:pt x="172086" y="109359"/>
                    <a:pt x="172026" y="109395"/>
                  </a:cubicBezTo>
                  <a:cubicBezTo>
                    <a:pt x="171967" y="109442"/>
                    <a:pt x="171943" y="109774"/>
                    <a:pt x="171943" y="110414"/>
                  </a:cubicBezTo>
                  <a:lnTo>
                    <a:pt x="171943" y="115455"/>
                  </a:lnTo>
                  <a:cubicBezTo>
                    <a:pt x="171943" y="116819"/>
                    <a:pt x="171671" y="117827"/>
                    <a:pt x="171149" y="118491"/>
                  </a:cubicBezTo>
                  <a:cubicBezTo>
                    <a:pt x="170698" y="119048"/>
                    <a:pt x="170093" y="119333"/>
                    <a:pt x="169358" y="119333"/>
                  </a:cubicBezTo>
                  <a:cubicBezTo>
                    <a:pt x="168824" y="119333"/>
                    <a:pt x="168480" y="119155"/>
                    <a:pt x="168338" y="118823"/>
                  </a:cubicBezTo>
                  <a:lnTo>
                    <a:pt x="168338" y="117447"/>
                  </a:lnTo>
                  <a:lnTo>
                    <a:pt x="168433" y="117364"/>
                  </a:lnTo>
                  <a:cubicBezTo>
                    <a:pt x="168575" y="117530"/>
                    <a:pt x="168753" y="117613"/>
                    <a:pt x="168978" y="117613"/>
                  </a:cubicBezTo>
                  <a:cubicBezTo>
                    <a:pt x="169678" y="117613"/>
                    <a:pt x="170022" y="116937"/>
                    <a:pt x="170022" y="115585"/>
                  </a:cubicBezTo>
                  <a:lnTo>
                    <a:pt x="170022" y="112051"/>
                  </a:lnTo>
                  <a:cubicBezTo>
                    <a:pt x="170022" y="111126"/>
                    <a:pt x="170307" y="110248"/>
                    <a:pt x="170864" y="109418"/>
                  </a:cubicBezTo>
                  <a:cubicBezTo>
                    <a:pt x="170236" y="109489"/>
                    <a:pt x="169619" y="109572"/>
                    <a:pt x="169026" y="109679"/>
                  </a:cubicBezTo>
                  <a:lnTo>
                    <a:pt x="169026" y="107876"/>
                  </a:lnTo>
                  <a:cubicBezTo>
                    <a:pt x="170117" y="107675"/>
                    <a:pt x="171445" y="107580"/>
                    <a:pt x="172999" y="107580"/>
                  </a:cubicBezTo>
                  <a:cubicBezTo>
                    <a:pt x="174636" y="107580"/>
                    <a:pt x="175845" y="107900"/>
                    <a:pt x="176628" y="108529"/>
                  </a:cubicBezTo>
                  <a:cubicBezTo>
                    <a:pt x="177529" y="109276"/>
                    <a:pt x="177992" y="110545"/>
                    <a:pt x="177992" y="112312"/>
                  </a:cubicBezTo>
                  <a:lnTo>
                    <a:pt x="177992" y="119155"/>
                  </a:lnTo>
                  <a:close/>
                  <a:moveTo>
                    <a:pt x="182653" y="119155"/>
                  </a:moveTo>
                  <a:lnTo>
                    <a:pt x="180779" y="119155"/>
                  </a:lnTo>
                  <a:lnTo>
                    <a:pt x="180779" y="110747"/>
                  </a:lnTo>
                  <a:cubicBezTo>
                    <a:pt x="180779" y="109810"/>
                    <a:pt x="180447" y="109335"/>
                    <a:pt x="179783" y="109335"/>
                  </a:cubicBezTo>
                  <a:lnTo>
                    <a:pt x="179652" y="109335"/>
                  </a:lnTo>
                  <a:cubicBezTo>
                    <a:pt x="179593" y="109347"/>
                    <a:pt x="179546" y="109359"/>
                    <a:pt x="179534" y="109359"/>
                  </a:cubicBezTo>
                  <a:lnTo>
                    <a:pt x="179534" y="107710"/>
                  </a:lnTo>
                  <a:cubicBezTo>
                    <a:pt x="179676" y="107639"/>
                    <a:pt x="179972" y="107604"/>
                    <a:pt x="180423" y="107604"/>
                  </a:cubicBezTo>
                  <a:lnTo>
                    <a:pt x="180482" y="107604"/>
                  </a:lnTo>
                  <a:cubicBezTo>
                    <a:pt x="181052" y="107604"/>
                    <a:pt x="181538" y="107793"/>
                    <a:pt x="181929" y="108173"/>
                  </a:cubicBezTo>
                  <a:cubicBezTo>
                    <a:pt x="182416" y="108647"/>
                    <a:pt x="182653" y="109335"/>
                    <a:pt x="182653" y="110213"/>
                  </a:cubicBezTo>
                  <a:lnTo>
                    <a:pt x="182653" y="119155"/>
                  </a:lnTo>
                  <a:close/>
                  <a:moveTo>
                    <a:pt x="193943" y="119155"/>
                  </a:moveTo>
                  <a:lnTo>
                    <a:pt x="191951" y="119155"/>
                  </a:lnTo>
                  <a:cubicBezTo>
                    <a:pt x="190812" y="117044"/>
                    <a:pt x="189413" y="114791"/>
                    <a:pt x="187741" y="112407"/>
                  </a:cubicBezTo>
                  <a:cubicBezTo>
                    <a:pt x="187361" y="112917"/>
                    <a:pt x="187100" y="113451"/>
                    <a:pt x="186958" y="114008"/>
                  </a:cubicBezTo>
                  <a:cubicBezTo>
                    <a:pt x="186863" y="114447"/>
                    <a:pt x="186804" y="115052"/>
                    <a:pt x="186804" y="115834"/>
                  </a:cubicBezTo>
                  <a:lnTo>
                    <a:pt x="186804" y="119155"/>
                  </a:lnTo>
                  <a:lnTo>
                    <a:pt x="184871" y="119155"/>
                  </a:lnTo>
                  <a:lnTo>
                    <a:pt x="184871" y="117341"/>
                  </a:lnTo>
                  <a:cubicBezTo>
                    <a:pt x="184871" y="116060"/>
                    <a:pt x="185013" y="115063"/>
                    <a:pt x="185309" y="114340"/>
                  </a:cubicBezTo>
                  <a:cubicBezTo>
                    <a:pt x="185570" y="113688"/>
                    <a:pt x="186163" y="112751"/>
                    <a:pt x="187112" y="111494"/>
                  </a:cubicBezTo>
                  <a:cubicBezTo>
                    <a:pt x="186519" y="110640"/>
                    <a:pt x="185665" y="109442"/>
                    <a:pt x="184538" y="107876"/>
                  </a:cubicBezTo>
                  <a:lnTo>
                    <a:pt x="184538" y="107651"/>
                  </a:lnTo>
                  <a:lnTo>
                    <a:pt x="186626" y="107651"/>
                  </a:lnTo>
                  <a:cubicBezTo>
                    <a:pt x="187575" y="108861"/>
                    <a:pt x="188974" y="110853"/>
                    <a:pt x="190812" y="113628"/>
                  </a:cubicBezTo>
                  <a:cubicBezTo>
                    <a:pt x="191050" y="113213"/>
                    <a:pt x="191204" y="112846"/>
                    <a:pt x="191275" y="112526"/>
                  </a:cubicBezTo>
                  <a:cubicBezTo>
                    <a:pt x="191358" y="112134"/>
                    <a:pt x="191405" y="111553"/>
                    <a:pt x="191405" y="110794"/>
                  </a:cubicBezTo>
                  <a:lnTo>
                    <a:pt x="191405" y="107651"/>
                  </a:lnTo>
                  <a:lnTo>
                    <a:pt x="193386" y="107651"/>
                  </a:lnTo>
                  <a:lnTo>
                    <a:pt x="193386" y="109821"/>
                  </a:lnTo>
                  <a:cubicBezTo>
                    <a:pt x="193386" y="110770"/>
                    <a:pt x="193184" y="111660"/>
                    <a:pt x="192793" y="112478"/>
                  </a:cubicBezTo>
                  <a:cubicBezTo>
                    <a:pt x="192508" y="113059"/>
                    <a:pt x="192058" y="113747"/>
                    <a:pt x="191405" y="114554"/>
                  </a:cubicBezTo>
                  <a:cubicBezTo>
                    <a:pt x="192508" y="116226"/>
                    <a:pt x="193350" y="117685"/>
                    <a:pt x="193943" y="118906"/>
                  </a:cubicBezTo>
                  <a:lnTo>
                    <a:pt x="193943" y="119155"/>
                  </a:lnTo>
                  <a:close/>
                  <a:moveTo>
                    <a:pt x="204688" y="119155"/>
                  </a:moveTo>
                  <a:lnTo>
                    <a:pt x="202826" y="119155"/>
                  </a:lnTo>
                  <a:lnTo>
                    <a:pt x="202826" y="112692"/>
                  </a:lnTo>
                  <a:cubicBezTo>
                    <a:pt x="202826" y="111434"/>
                    <a:pt x="202589" y="110569"/>
                    <a:pt x="202115" y="110071"/>
                  </a:cubicBezTo>
                  <a:cubicBezTo>
                    <a:pt x="201652" y="109584"/>
                    <a:pt x="200846" y="109335"/>
                    <a:pt x="199683" y="109335"/>
                  </a:cubicBezTo>
                  <a:cubicBezTo>
                    <a:pt x="199114" y="109335"/>
                    <a:pt x="198794" y="109359"/>
                    <a:pt x="198735" y="109395"/>
                  </a:cubicBezTo>
                  <a:cubicBezTo>
                    <a:pt x="198675" y="109442"/>
                    <a:pt x="198652" y="109774"/>
                    <a:pt x="198652" y="110414"/>
                  </a:cubicBezTo>
                  <a:lnTo>
                    <a:pt x="198652" y="115455"/>
                  </a:lnTo>
                  <a:cubicBezTo>
                    <a:pt x="198652" y="116819"/>
                    <a:pt x="198379" y="117827"/>
                    <a:pt x="197857" y="118491"/>
                  </a:cubicBezTo>
                  <a:cubicBezTo>
                    <a:pt x="197406" y="119048"/>
                    <a:pt x="196802" y="119333"/>
                    <a:pt x="196066" y="119333"/>
                  </a:cubicBezTo>
                  <a:cubicBezTo>
                    <a:pt x="195533" y="119333"/>
                    <a:pt x="195189" y="119155"/>
                    <a:pt x="195046" y="118823"/>
                  </a:cubicBezTo>
                  <a:lnTo>
                    <a:pt x="195046" y="117447"/>
                  </a:lnTo>
                  <a:lnTo>
                    <a:pt x="195141" y="117364"/>
                  </a:lnTo>
                  <a:cubicBezTo>
                    <a:pt x="195283" y="117530"/>
                    <a:pt x="195461" y="117613"/>
                    <a:pt x="195687" y="117613"/>
                  </a:cubicBezTo>
                  <a:cubicBezTo>
                    <a:pt x="196386" y="117613"/>
                    <a:pt x="196730" y="116937"/>
                    <a:pt x="196730" y="115585"/>
                  </a:cubicBezTo>
                  <a:lnTo>
                    <a:pt x="196730" y="112051"/>
                  </a:lnTo>
                  <a:cubicBezTo>
                    <a:pt x="196730" y="111126"/>
                    <a:pt x="197015" y="110248"/>
                    <a:pt x="197572" y="109418"/>
                  </a:cubicBezTo>
                  <a:cubicBezTo>
                    <a:pt x="196944" y="109489"/>
                    <a:pt x="196327" y="109572"/>
                    <a:pt x="195734" y="109679"/>
                  </a:cubicBezTo>
                  <a:lnTo>
                    <a:pt x="195734" y="107876"/>
                  </a:lnTo>
                  <a:cubicBezTo>
                    <a:pt x="196825" y="107675"/>
                    <a:pt x="198154" y="107580"/>
                    <a:pt x="199707" y="107580"/>
                  </a:cubicBezTo>
                  <a:cubicBezTo>
                    <a:pt x="201344" y="107580"/>
                    <a:pt x="202554" y="107900"/>
                    <a:pt x="203324" y="108529"/>
                  </a:cubicBezTo>
                  <a:cubicBezTo>
                    <a:pt x="204238" y="109276"/>
                    <a:pt x="204688" y="110545"/>
                    <a:pt x="204688" y="112312"/>
                  </a:cubicBezTo>
                  <a:lnTo>
                    <a:pt x="204688" y="119155"/>
                  </a:lnTo>
                  <a:close/>
                  <a:moveTo>
                    <a:pt x="211081" y="119155"/>
                  </a:moveTo>
                  <a:lnTo>
                    <a:pt x="206598" y="119155"/>
                  </a:lnTo>
                  <a:lnTo>
                    <a:pt x="206598" y="117388"/>
                  </a:lnTo>
                  <a:lnTo>
                    <a:pt x="209207" y="117388"/>
                  </a:lnTo>
                  <a:lnTo>
                    <a:pt x="209207" y="111683"/>
                  </a:lnTo>
                  <a:cubicBezTo>
                    <a:pt x="209207" y="110118"/>
                    <a:pt x="208614" y="109335"/>
                    <a:pt x="207428" y="109335"/>
                  </a:cubicBezTo>
                  <a:cubicBezTo>
                    <a:pt x="207286" y="109335"/>
                    <a:pt x="207120" y="109395"/>
                    <a:pt x="206918" y="109501"/>
                  </a:cubicBezTo>
                  <a:lnTo>
                    <a:pt x="206811" y="109489"/>
                  </a:lnTo>
                  <a:lnTo>
                    <a:pt x="206811" y="107793"/>
                  </a:lnTo>
                  <a:cubicBezTo>
                    <a:pt x="207001" y="107675"/>
                    <a:pt x="207333" y="107604"/>
                    <a:pt x="207784" y="107604"/>
                  </a:cubicBezTo>
                  <a:cubicBezTo>
                    <a:pt x="208732" y="107604"/>
                    <a:pt x="209503" y="107912"/>
                    <a:pt x="210073" y="108529"/>
                  </a:cubicBezTo>
                  <a:cubicBezTo>
                    <a:pt x="210749" y="109252"/>
                    <a:pt x="211081" y="110320"/>
                    <a:pt x="211081" y="111743"/>
                  </a:cubicBezTo>
                  <a:close/>
                  <a:moveTo>
                    <a:pt x="220189" y="113498"/>
                  </a:moveTo>
                  <a:cubicBezTo>
                    <a:pt x="220189" y="115241"/>
                    <a:pt x="219727" y="116653"/>
                    <a:pt x="218801" y="117708"/>
                  </a:cubicBezTo>
                  <a:cubicBezTo>
                    <a:pt x="217888" y="118752"/>
                    <a:pt x="216726" y="119286"/>
                    <a:pt x="215315" y="119286"/>
                  </a:cubicBezTo>
                  <a:cubicBezTo>
                    <a:pt x="214318" y="119286"/>
                    <a:pt x="213559" y="119120"/>
                    <a:pt x="213049" y="118776"/>
                  </a:cubicBezTo>
                  <a:lnTo>
                    <a:pt x="213049" y="116925"/>
                  </a:lnTo>
                  <a:lnTo>
                    <a:pt x="213192" y="116925"/>
                  </a:lnTo>
                  <a:cubicBezTo>
                    <a:pt x="213714" y="117352"/>
                    <a:pt x="214283" y="117566"/>
                    <a:pt x="214911" y="117566"/>
                  </a:cubicBezTo>
                  <a:cubicBezTo>
                    <a:pt x="215991" y="117566"/>
                    <a:pt x="216809" y="117210"/>
                    <a:pt x="217390" y="116487"/>
                  </a:cubicBezTo>
                  <a:cubicBezTo>
                    <a:pt x="217971" y="115775"/>
                    <a:pt x="218256" y="114779"/>
                    <a:pt x="218256" y="113522"/>
                  </a:cubicBezTo>
                  <a:cubicBezTo>
                    <a:pt x="218256" y="112193"/>
                    <a:pt x="217959" y="111162"/>
                    <a:pt x="217355" y="110426"/>
                  </a:cubicBezTo>
                  <a:cubicBezTo>
                    <a:pt x="216762" y="109679"/>
                    <a:pt x="215943" y="109312"/>
                    <a:pt x="214911" y="109312"/>
                  </a:cubicBezTo>
                  <a:cubicBezTo>
                    <a:pt x="214342" y="109312"/>
                    <a:pt x="213761" y="109466"/>
                    <a:pt x="213168" y="109774"/>
                  </a:cubicBezTo>
                  <a:lnTo>
                    <a:pt x="213049" y="109774"/>
                  </a:lnTo>
                  <a:lnTo>
                    <a:pt x="213049" y="107912"/>
                  </a:lnTo>
                  <a:cubicBezTo>
                    <a:pt x="213583" y="107651"/>
                    <a:pt x="214318" y="107521"/>
                    <a:pt x="215255" y="107521"/>
                  </a:cubicBezTo>
                  <a:cubicBezTo>
                    <a:pt x="216738" y="107521"/>
                    <a:pt x="217924" y="108031"/>
                    <a:pt x="218801" y="109062"/>
                  </a:cubicBezTo>
                  <a:cubicBezTo>
                    <a:pt x="219727" y="110142"/>
                    <a:pt x="220189" y="111624"/>
                    <a:pt x="220189" y="113498"/>
                  </a:cubicBezTo>
                  <a:close/>
                  <a:moveTo>
                    <a:pt x="232073" y="110011"/>
                  </a:moveTo>
                  <a:cubicBezTo>
                    <a:pt x="232073" y="112893"/>
                    <a:pt x="231681" y="115111"/>
                    <a:pt x="230887" y="116676"/>
                  </a:cubicBezTo>
                  <a:cubicBezTo>
                    <a:pt x="229962" y="118479"/>
                    <a:pt x="228633" y="119369"/>
                    <a:pt x="226902" y="119369"/>
                  </a:cubicBezTo>
                  <a:cubicBezTo>
                    <a:pt x="225087" y="119369"/>
                    <a:pt x="223723" y="118206"/>
                    <a:pt x="222834" y="115882"/>
                  </a:cubicBezTo>
                  <a:cubicBezTo>
                    <a:pt x="222253" y="114340"/>
                    <a:pt x="221956" y="112170"/>
                    <a:pt x="221956" y="109359"/>
                  </a:cubicBezTo>
                  <a:lnTo>
                    <a:pt x="221956" y="107651"/>
                  </a:lnTo>
                  <a:lnTo>
                    <a:pt x="223830" y="107651"/>
                  </a:lnTo>
                  <a:lnTo>
                    <a:pt x="223830" y="109442"/>
                  </a:lnTo>
                  <a:cubicBezTo>
                    <a:pt x="223830" y="111873"/>
                    <a:pt x="223949" y="113451"/>
                    <a:pt x="224174" y="114174"/>
                  </a:cubicBezTo>
                  <a:cubicBezTo>
                    <a:pt x="224423" y="113972"/>
                    <a:pt x="224648" y="113783"/>
                    <a:pt x="224850" y="113605"/>
                  </a:cubicBezTo>
                  <a:cubicBezTo>
                    <a:pt x="225348" y="113142"/>
                    <a:pt x="225680" y="112692"/>
                    <a:pt x="225834" y="112241"/>
                  </a:cubicBezTo>
                  <a:cubicBezTo>
                    <a:pt x="226000" y="111790"/>
                    <a:pt x="226083" y="111090"/>
                    <a:pt x="226083" y="110118"/>
                  </a:cubicBezTo>
                  <a:lnTo>
                    <a:pt x="226083" y="107651"/>
                  </a:lnTo>
                  <a:lnTo>
                    <a:pt x="227969" y="107651"/>
                  </a:lnTo>
                  <a:lnTo>
                    <a:pt x="227969" y="110011"/>
                  </a:lnTo>
                  <a:cubicBezTo>
                    <a:pt x="227969" y="111221"/>
                    <a:pt x="227732" y="112193"/>
                    <a:pt x="227246" y="112917"/>
                  </a:cubicBezTo>
                  <a:cubicBezTo>
                    <a:pt x="226914" y="113391"/>
                    <a:pt x="226273" y="113961"/>
                    <a:pt x="225312" y="114637"/>
                  </a:cubicBezTo>
                  <a:cubicBezTo>
                    <a:pt x="225253" y="114684"/>
                    <a:pt x="224969" y="114897"/>
                    <a:pt x="224447" y="115289"/>
                  </a:cubicBezTo>
                  <a:cubicBezTo>
                    <a:pt x="224933" y="116914"/>
                    <a:pt x="225751" y="117720"/>
                    <a:pt x="226902" y="117720"/>
                  </a:cubicBezTo>
                  <a:cubicBezTo>
                    <a:pt x="228100" y="117720"/>
                    <a:pt x="228965" y="116961"/>
                    <a:pt x="229511" y="115443"/>
                  </a:cubicBezTo>
                  <a:cubicBezTo>
                    <a:pt x="229962" y="114245"/>
                    <a:pt x="230187" y="112514"/>
                    <a:pt x="230187" y="110237"/>
                  </a:cubicBezTo>
                  <a:lnTo>
                    <a:pt x="230187" y="107651"/>
                  </a:lnTo>
                  <a:lnTo>
                    <a:pt x="232073" y="107651"/>
                  </a:lnTo>
                  <a:lnTo>
                    <a:pt x="232073" y="110011"/>
                  </a:lnTo>
                  <a:close/>
                  <a:moveTo>
                    <a:pt x="243909" y="113534"/>
                  </a:moveTo>
                  <a:cubicBezTo>
                    <a:pt x="243909" y="115479"/>
                    <a:pt x="243517" y="116949"/>
                    <a:pt x="242735" y="117934"/>
                  </a:cubicBezTo>
                  <a:cubicBezTo>
                    <a:pt x="242011" y="118835"/>
                    <a:pt x="241039" y="119286"/>
                    <a:pt x="239781" y="119286"/>
                  </a:cubicBezTo>
                  <a:cubicBezTo>
                    <a:pt x="239295" y="119286"/>
                    <a:pt x="238916" y="119191"/>
                    <a:pt x="238643" y="118977"/>
                  </a:cubicBezTo>
                  <a:lnTo>
                    <a:pt x="238643" y="117341"/>
                  </a:lnTo>
                  <a:lnTo>
                    <a:pt x="238785" y="117269"/>
                  </a:lnTo>
                  <a:cubicBezTo>
                    <a:pt x="239034" y="117471"/>
                    <a:pt x="239307" y="117566"/>
                    <a:pt x="239592" y="117566"/>
                  </a:cubicBezTo>
                  <a:cubicBezTo>
                    <a:pt x="241216" y="117566"/>
                    <a:pt x="242023" y="116238"/>
                    <a:pt x="242023" y="113581"/>
                  </a:cubicBezTo>
                  <a:cubicBezTo>
                    <a:pt x="242023" y="110735"/>
                    <a:pt x="241145" y="109312"/>
                    <a:pt x="239390" y="109312"/>
                  </a:cubicBezTo>
                  <a:cubicBezTo>
                    <a:pt x="238335" y="109312"/>
                    <a:pt x="237576" y="109964"/>
                    <a:pt x="237137" y="111280"/>
                  </a:cubicBezTo>
                  <a:cubicBezTo>
                    <a:pt x="236971" y="111814"/>
                    <a:pt x="236876" y="112371"/>
                    <a:pt x="236876" y="112964"/>
                  </a:cubicBezTo>
                  <a:lnTo>
                    <a:pt x="236876" y="119155"/>
                  </a:lnTo>
                  <a:lnTo>
                    <a:pt x="235002" y="119155"/>
                  </a:lnTo>
                  <a:lnTo>
                    <a:pt x="235002" y="111743"/>
                  </a:lnTo>
                  <a:cubicBezTo>
                    <a:pt x="235002" y="110165"/>
                    <a:pt x="234646" y="109383"/>
                    <a:pt x="233923" y="109383"/>
                  </a:cubicBezTo>
                  <a:lnTo>
                    <a:pt x="233792" y="109383"/>
                  </a:lnTo>
                  <a:lnTo>
                    <a:pt x="233792" y="107758"/>
                  </a:lnTo>
                  <a:cubicBezTo>
                    <a:pt x="233911" y="107675"/>
                    <a:pt x="234124" y="107627"/>
                    <a:pt x="234445" y="107627"/>
                  </a:cubicBezTo>
                  <a:cubicBezTo>
                    <a:pt x="235049" y="107627"/>
                    <a:pt x="235512" y="107793"/>
                    <a:pt x="235832" y="108137"/>
                  </a:cubicBezTo>
                  <a:cubicBezTo>
                    <a:pt x="236283" y="108624"/>
                    <a:pt x="236544" y="109217"/>
                    <a:pt x="236591" y="109904"/>
                  </a:cubicBezTo>
                  <a:cubicBezTo>
                    <a:pt x="236591" y="109999"/>
                    <a:pt x="236627" y="110059"/>
                    <a:pt x="236698" y="110059"/>
                  </a:cubicBezTo>
                  <a:cubicBezTo>
                    <a:pt x="236722" y="110059"/>
                    <a:pt x="236757" y="110035"/>
                    <a:pt x="236816" y="109988"/>
                  </a:cubicBezTo>
                  <a:cubicBezTo>
                    <a:pt x="237243" y="109074"/>
                    <a:pt x="237682" y="108434"/>
                    <a:pt x="238133" y="108066"/>
                  </a:cubicBezTo>
                  <a:cubicBezTo>
                    <a:pt x="238584" y="107699"/>
                    <a:pt x="239188" y="107521"/>
                    <a:pt x="239971" y="107521"/>
                  </a:cubicBezTo>
                  <a:cubicBezTo>
                    <a:pt x="241027" y="107521"/>
                    <a:pt x="241892" y="107888"/>
                    <a:pt x="242568" y="108636"/>
                  </a:cubicBezTo>
                  <a:cubicBezTo>
                    <a:pt x="243458" y="109667"/>
                    <a:pt x="243909" y="111292"/>
                    <a:pt x="243909" y="113534"/>
                  </a:cubicBezTo>
                  <a:close/>
                  <a:moveTo>
                    <a:pt x="257464" y="107651"/>
                  </a:moveTo>
                  <a:cubicBezTo>
                    <a:pt x="257464" y="109489"/>
                    <a:pt x="257346" y="110711"/>
                    <a:pt x="257120" y="111316"/>
                  </a:cubicBezTo>
                  <a:cubicBezTo>
                    <a:pt x="256824" y="112110"/>
                    <a:pt x="255970" y="113225"/>
                    <a:pt x="254559" y="114660"/>
                  </a:cubicBezTo>
                  <a:lnTo>
                    <a:pt x="254559" y="123579"/>
                  </a:lnTo>
                  <a:lnTo>
                    <a:pt x="252685" y="123579"/>
                  </a:lnTo>
                  <a:lnTo>
                    <a:pt x="252685" y="114708"/>
                  </a:lnTo>
                  <a:cubicBezTo>
                    <a:pt x="251629" y="113688"/>
                    <a:pt x="250835" y="112466"/>
                    <a:pt x="250301" y="111031"/>
                  </a:cubicBezTo>
                  <a:cubicBezTo>
                    <a:pt x="249886" y="109916"/>
                    <a:pt x="249672" y="108825"/>
                    <a:pt x="249672" y="107758"/>
                  </a:cubicBezTo>
                  <a:lnTo>
                    <a:pt x="249672" y="107651"/>
                  </a:lnTo>
                  <a:lnTo>
                    <a:pt x="251487" y="107651"/>
                  </a:lnTo>
                  <a:cubicBezTo>
                    <a:pt x="251558" y="108825"/>
                    <a:pt x="251807" y="109940"/>
                    <a:pt x="252246" y="110984"/>
                  </a:cubicBezTo>
                  <a:cubicBezTo>
                    <a:pt x="252709" y="112099"/>
                    <a:pt x="253302" y="112964"/>
                    <a:pt x="254037" y="113581"/>
                  </a:cubicBezTo>
                  <a:cubicBezTo>
                    <a:pt x="254654" y="112988"/>
                    <a:pt x="255057" y="112241"/>
                    <a:pt x="255247" y="111340"/>
                  </a:cubicBezTo>
                  <a:cubicBezTo>
                    <a:pt x="255401" y="110616"/>
                    <a:pt x="255484" y="109395"/>
                    <a:pt x="255484" y="107651"/>
                  </a:cubicBezTo>
                  <a:lnTo>
                    <a:pt x="257464" y="107651"/>
                  </a:lnTo>
                  <a:close/>
                  <a:moveTo>
                    <a:pt x="262019" y="119155"/>
                  </a:moveTo>
                  <a:lnTo>
                    <a:pt x="260145" y="119155"/>
                  </a:lnTo>
                  <a:lnTo>
                    <a:pt x="260145" y="110747"/>
                  </a:lnTo>
                  <a:cubicBezTo>
                    <a:pt x="260145" y="109810"/>
                    <a:pt x="259813" y="109335"/>
                    <a:pt x="259148" y="109335"/>
                  </a:cubicBezTo>
                  <a:lnTo>
                    <a:pt x="259018" y="109335"/>
                  </a:lnTo>
                  <a:cubicBezTo>
                    <a:pt x="258947" y="109347"/>
                    <a:pt x="258911" y="109359"/>
                    <a:pt x="258899" y="109359"/>
                  </a:cubicBezTo>
                  <a:lnTo>
                    <a:pt x="258899" y="107710"/>
                  </a:lnTo>
                  <a:cubicBezTo>
                    <a:pt x="259042" y="107639"/>
                    <a:pt x="259338" y="107604"/>
                    <a:pt x="259789" y="107604"/>
                  </a:cubicBezTo>
                  <a:lnTo>
                    <a:pt x="259848" y="107604"/>
                  </a:lnTo>
                  <a:cubicBezTo>
                    <a:pt x="260417" y="107604"/>
                    <a:pt x="260904" y="107793"/>
                    <a:pt x="261295" y="108173"/>
                  </a:cubicBezTo>
                  <a:cubicBezTo>
                    <a:pt x="261770" y="108647"/>
                    <a:pt x="262019" y="109335"/>
                    <a:pt x="262019" y="110213"/>
                  </a:cubicBezTo>
                  <a:lnTo>
                    <a:pt x="262019" y="119155"/>
                  </a:lnTo>
                  <a:close/>
                  <a:moveTo>
                    <a:pt x="271744" y="111055"/>
                  </a:moveTo>
                  <a:cubicBezTo>
                    <a:pt x="271744" y="114554"/>
                    <a:pt x="270510" y="117092"/>
                    <a:pt x="268043" y="118669"/>
                  </a:cubicBezTo>
                  <a:cubicBezTo>
                    <a:pt x="267569" y="118977"/>
                    <a:pt x="266881" y="119286"/>
                    <a:pt x="266003" y="119582"/>
                  </a:cubicBezTo>
                  <a:cubicBezTo>
                    <a:pt x="265185" y="119867"/>
                    <a:pt x="264533" y="120033"/>
                    <a:pt x="264047" y="120080"/>
                  </a:cubicBezTo>
                  <a:lnTo>
                    <a:pt x="264047" y="118372"/>
                  </a:lnTo>
                  <a:lnTo>
                    <a:pt x="264082" y="118254"/>
                  </a:lnTo>
                  <a:cubicBezTo>
                    <a:pt x="265482" y="118005"/>
                    <a:pt x="266502" y="117696"/>
                    <a:pt x="267142" y="117317"/>
                  </a:cubicBezTo>
                  <a:cubicBezTo>
                    <a:pt x="266419" y="116475"/>
                    <a:pt x="265897" y="115502"/>
                    <a:pt x="265576" y="114376"/>
                  </a:cubicBezTo>
                  <a:lnTo>
                    <a:pt x="263738" y="107651"/>
                  </a:lnTo>
                  <a:lnTo>
                    <a:pt x="265695" y="107651"/>
                  </a:lnTo>
                  <a:lnTo>
                    <a:pt x="268008" y="115989"/>
                  </a:lnTo>
                  <a:cubicBezTo>
                    <a:pt x="268031" y="116131"/>
                    <a:pt x="268103" y="116332"/>
                    <a:pt x="268233" y="116605"/>
                  </a:cubicBezTo>
                  <a:cubicBezTo>
                    <a:pt x="269300" y="115680"/>
                    <a:pt x="269846" y="113901"/>
                    <a:pt x="269846" y="111304"/>
                  </a:cubicBezTo>
                  <a:lnTo>
                    <a:pt x="269846" y="107651"/>
                  </a:lnTo>
                  <a:lnTo>
                    <a:pt x="271744" y="107651"/>
                  </a:lnTo>
                  <a:lnTo>
                    <a:pt x="271744" y="111055"/>
                  </a:lnTo>
                  <a:close/>
                  <a:moveTo>
                    <a:pt x="276404" y="114482"/>
                  </a:moveTo>
                  <a:lnTo>
                    <a:pt x="274531" y="114482"/>
                  </a:lnTo>
                  <a:lnTo>
                    <a:pt x="274531" y="110770"/>
                  </a:lnTo>
                  <a:cubicBezTo>
                    <a:pt x="274531" y="109810"/>
                    <a:pt x="274199" y="109335"/>
                    <a:pt x="273534" y="109335"/>
                  </a:cubicBezTo>
                  <a:lnTo>
                    <a:pt x="273404" y="109335"/>
                  </a:lnTo>
                  <a:cubicBezTo>
                    <a:pt x="273345" y="109347"/>
                    <a:pt x="273297" y="109359"/>
                    <a:pt x="273285" y="109359"/>
                  </a:cubicBezTo>
                  <a:lnTo>
                    <a:pt x="273285" y="107710"/>
                  </a:lnTo>
                  <a:cubicBezTo>
                    <a:pt x="273416" y="107639"/>
                    <a:pt x="273712" y="107604"/>
                    <a:pt x="274175" y="107604"/>
                  </a:cubicBezTo>
                  <a:lnTo>
                    <a:pt x="274222" y="107604"/>
                  </a:lnTo>
                  <a:cubicBezTo>
                    <a:pt x="274803" y="107604"/>
                    <a:pt x="275290" y="107793"/>
                    <a:pt x="275681" y="108173"/>
                  </a:cubicBezTo>
                  <a:cubicBezTo>
                    <a:pt x="276155" y="108647"/>
                    <a:pt x="276404" y="109335"/>
                    <a:pt x="276404" y="110213"/>
                  </a:cubicBezTo>
                  <a:lnTo>
                    <a:pt x="276404" y="114482"/>
                  </a:lnTo>
                  <a:close/>
                  <a:moveTo>
                    <a:pt x="281042" y="114482"/>
                  </a:moveTo>
                  <a:lnTo>
                    <a:pt x="279180" y="114482"/>
                  </a:lnTo>
                  <a:lnTo>
                    <a:pt x="279180" y="110770"/>
                  </a:lnTo>
                  <a:cubicBezTo>
                    <a:pt x="279180" y="109810"/>
                    <a:pt x="278848" y="109335"/>
                    <a:pt x="278183" y="109335"/>
                  </a:cubicBezTo>
                  <a:lnTo>
                    <a:pt x="278053" y="109335"/>
                  </a:lnTo>
                  <a:cubicBezTo>
                    <a:pt x="277982" y="109347"/>
                    <a:pt x="277946" y="109359"/>
                    <a:pt x="277934" y="109359"/>
                  </a:cubicBezTo>
                  <a:lnTo>
                    <a:pt x="277934" y="107710"/>
                  </a:lnTo>
                  <a:cubicBezTo>
                    <a:pt x="278065" y="107639"/>
                    <a:pt x="278361" y="107604"/>
                    <a:pt x="278812" y="107604"/>
                  </a:cubicBezTo>
                  <a:lnTo>
                    <a:pt x="278871" y="107604"/>
                  </a:lnTo>
                  <a:cubicBezTo>
                    <a:pt x="279452" y="107604"/>
                    <a:pt x="279939" y="107793"/>
                    <a:pt x="280330" y="108173"/>
                  </a:cubicBezTo>
                  <a:cubicBezTo>
                    <a:pt x="280804" y="108647"/>
                    <a:pt x="281042" y="109335"/>
                    <a:pt x="281042" y="110213"/>
                  </a:cubicBezTo>
                  <a:lnTo>
                    <a:pt x="281042" y="114482"/>
                  </a:lnTo>
                  <a:close/>
                  <a:moveTo>
                    <a:pt x="52302" y="69605"/>
                  </a:moveTo>
                  <a:cubicBezTo>
                    <a:pt x="52302" y="73400"/>
                    <a:pt x="49218" y="76484"/>
                    <a:pt x="45411" y="76484"/>
                  </a:cubicBezTo>
                  <a:cubicBezTo>
                    <a:pt x="45399" y="76484"/>
                    <a:pt x="45376" y="76484"/>
                    <a:pt x="45364" y="76484"/>
                  </a:cubicBezTo>
                  <a:cubicBezTo>
                    <a:pt x="45352" y="76484"/>
                    <a:pt x="45328" y="76484"/>
                    <a:pt x="45316" y="76484"/>
                  </a:cubicBezTo>
                  <a:cubicBezTo>
                    <a:pt x="41509" y="76484"/>
                    <a:pt x="38426" y="73400"/>
                    <a:pt x="38426" y="69605"/>
                  </a:cubicBezTo>
                  <a:lnTo>
                    <a:pt x="38426" y="45269"/>
                  </a:lnTo>
                  <a:cubicBezTo>
                    <a:pt x="38426" y="44866"/>
                    <a:pt x="38438" y="44450"/>
                    <a:pt x="38461" y="44035"/>
                  </a:cubicBezTo>
                  <a:cubicBezTo>
                    <a:pt x="38165" y="41130"/>
                    <a:pt x="36848" y="38509"/>
                    <a:pt x="34880" y="36540"/>
                  </a:cubicBezTo>
                  <a:cubicBezTo>
                    <a:pt x="32638" y="34298"/>
                    <a:pt x="29543" y="32899"/>
                    <a:pt x="26151" y="32899"/>
                  </a:cubicBezTo>
                  <a:cubicBezTo>
                    <a:pt x="22759" y="32899"/>
                    <a:pt x="19664" y="34298"/>
                    <a:pt x="17422" y="36540"/>
                  </a:cubicBezTo>
                  <a:cubicBezTo>
                    <a:pt x="15169" y="38793"/>
                    <a:pt x="13781" y="41877"/>
                    <a:pt x="13781" y="45269"/>
                  </a:cubicBezTo>
                  <a:lnTo>
                    <a:pt x="13781" y="69605"/>
                  </a:lnTo>
                  <a:cubicBezTo>
                    <a:pt x="13781" y="73400"/>
                    <a:pt x="10698" y="76484"/>
                    <a:pt x="6891" y="76484"/>
                  </a:cubicBezTo>
                  <a:cubicBezTo>
                    <a:pt x="3084" y="76484"/>
                    <a:pt x="0" y="73400"/>
                    <a:pt x="0" y="69605"/>
                  </a:cubicBezTo>
                  <a:lnTo>
                    <a:pt x="0" y="45269"/>
                  </a:lnTo>
                  <a:cubicBezTo>
                    <a:pt x="0" y="38082"/>
                    <a:pt x="2941" y="31535"/>
                    <a:pt x="7673" y="26803"/>
                  </a:cubicBezTo>
                  <a:cubicBezTo>
                    <a:pt x="12417" y="22071"/>
                    <a:pt x="18952" y="19130"/>
                    <a:pt x="26151" y="19130"/>
                  </a:cubicBezTo>
                  <a:cubicBezTo>
                    <a:pt x="33350" y="19130"/>
                    <a:pt x="39885" y="22071"/>
                    <a:pt x="44617" y="26803"/>
                  </a:cubicBezTo>
                  <a:cubicBezTo>
                    <a:pt x="44877" y="27052"/>
                    <a:pt x="45127" y="27313"/>
                    <a:pt x="45364" y="27574"/>
                  </a:cubicBezTo>
                  <a:cubicBezTo>
                    <a:pt x="45601" y="27313"/>
                    <a:pt x="45850" y="27052"/>
                    <a:pt x="46099" y="26803"/>
                  </a:cubicBezTo>
                  <a:cubicBezTo>
                    <a:pt x="50843" y="22071"/>
                    <a:pt x="57378" y="19130"/>
                    <a:pt x="64577" y="19130"/>
                  </a:cubicBezTo>
                  <a:cubicBezTo>
                    <a:pt x="71776" y="19130"/>
                    <a:pt x="78310" y="22071"/>
                    <a:pt x="83054" y="26803"/>
                  </a:cubicBezTo>
                  <a:cubicBezTo>
                    <a:pt x="87786" y="31535"/>
                    <a:pt x="90727" y="38082"/>
                    <a:pt x="90727" y="45269"/>
                  </a:cubicBezTo>
                  <a:lnTo>
                    <a:pt x="90727" y="69605"/>
                  </a:lnTo>
                  <a:cubicBezTo>
                    <a:pt x="90727" y="73400"/>
                    <a:pt x="87644" y="76484"/>
                    <a:pt x="83837" y="76484"/>
                  </a:cubicBezTo>
                  <a:cubicBezTo>
                    <a:pt x="80030" y="76484"/>
                    <a:pt x="76946" y="73400"/>
                    <a:pt x="76946" y="69605"/>
                  </a:cubicBezTo>
                  <a:lnTo>
                    <a:pt x="76946" y="45269"/>
                  </a:lnTo>
                  <a:cubicBezTo>
                    <a:pt x="76946" y="41877"/>
                    <a:pt x="75559" y="38793"/>
                    <a:pt x="73305" y="36540"/>
                  </a:cubicBezTo>
                  <a:cubicBezTo>
                    <a:pt x="71064" y="34298"/>
                    <a:pt x="67969" y="32899"/>
                    <a:pt x="64577" y="32899"/>
                  </a:cubicBezTo>
                  <a:cubicBezTo>
                    <a:pt x="61185" y="32899"/>
                    <a:pt x="58089" y="34298"/>
                    <a:pt x="55848" y="36540"/>
                  </a:cubicBezTo>
                  <a:cubicBezTo>
                    <a:pt x="53879" y="38509"/>
                    <a:pt x="52563" y="41130"/>
                    <a:pt x="52266" y="44035"/>
                  </a:cubicBezTo>
                  <a:cubicBezTo>
                    <a:pt x="52290" y="44450"/>
                    <a:pt x="52302" y="44866"/>
                    <a:pt x="52302" y="45269"/>
                  </a:cubicBezTo>
                  <a:close/>
                  <a:moveTo>
                    <a:pt x="269146" y="40833"/>
                  </a:moveTo>
                  <a:cubicBezTo>
                    <a:pt x="269146" y="37026"/>
                    <a:pt x="272230" y="33943"/>
                    <a:pt x="276025" y="33943"/>
                  </a:cubicBezTo>
                  <a:cubicBezTo>
                    <a:pt x="279832" y="33943"/>
                    <a:pt x="282916" y="37026"/>
                    <a:pt x="282916" y="40833"/>
                  </a:cubicBezTo>
                  <a:lnTo>
                    <a:pt x="282916" y="80338"/>
                  </a:lnTo>
                  <a:cubicBezTo>
                    <a:pt x="282916" y="84145"/>
                    <a:pt x="279832" y="87229"/>
                    <a:pt x="276025" y="87229"/>
                  </a:cubicBezTo>
                  <a:cubicBezTo>
                    <a:pt x="272230" y="87229"/>
                    <a:pt x="269146" y="84145"/>
                    <a:pt x="269146" y="80338"/>
                  </a:cubicBezTo>
                  <a:close/>
                  <a:moveTo>
                    <a:pt x="134182" y="46716"/>
                  </a:moveTo>
                  <a:cubicBezTo>
                    <a:pt x="134182" y="42909"/>
                    <a:pt x="137265" y="39825"/>
                    <a:pt x="141060" y="39825"/>
                  </a:cubicBezTo>
                  <a:cubicBezTo>
                    <a:pt x="144867" y="39825"/>
                    <a:pt x="147951" y="42909"/>
                    <a:pt x="147951" y="46716"/>
                  </a:cubicBezTo>
                  <a:lnTo>
                    <a:pt x="147951" y="70672"/>
                  </a:lnTo>
                  <a:cubicBezTo>
                    <a:pt x="147951" y="77871"/>
                    <a:pt x="145010" y="84406"/>
                    <a:pt x="140278" y="89138"/>
                  </a:cubicBezTo>
                  <a:cubicBezTo>
                    <a:pt x="135546" y="93882"/>
                    <a:pt x="128999" y="96823"/>
                    <a:pt x="121800" y="96823"/>
                  </a:cubicBezTo>
                  <a:cubicBezTo>
                    <a:pt x="114613" y="96823"/>
                    <a:pt x="108066" y="93882"/>
                    <a:pt x="103334" y="89138"/>
                  </a:cubicBezTo>
                  <a:cubicBezTo>
                    <a:pt x="98602" y="84406"/>
                    <a:pt x="95661" y="77871"/>
                    <a:pt x="95661" y="70672"/>
                  </a:cubicBezTo>
                  <a:lnTo>
                    <a:pt x="95661" y="46716"/>
                  </a:lnTo>
                  <a:cubicBezTo>
                    <a:pt x="95661" y="42909"/>
                    <a:pt x="98745" y="39825"/>
                    <a:pt x="102552" y="39825"/>
                  </a:cubicBezTo>
                  <a:cubicBezTo>
                    <a:pt x="106347" y="39825"/>
                    <a:pt x="109430" y="42909"/>
                    <a:pt x="109430" y="46716"/>
                  </a:cubicBezTo>
                  <a:lnTo>
                    <a:pt x="109430" y="70672"/>
                  </a:lnTo>
                  <a:cubicBezTo>
                    <a:pt x="109430" y="74064"/>
                    <a:pt x="110830" y="77160"/>
                    <a:pt x="113071" y="79401"/>
                  </a:cubicBezTo>
                  <a:cubicBezTo>
                    <a:pt x="115325" y="81643"/>
                    <a:pt x="118408" y="83042"/>
                    <a:pt x="121800" y="83042"/>
                  </a:cubicBezTo>
                  <a:cubicBezTo>
                    <a:pt x="125204" y="83042"/>
                    <a:pt x="128287" y="81643"/>
                    <a:pt x="130541" y="79401"/>
                  </a:cubicBezTo>
                  <a:cubicBezTo>
                    <a:pt x="132782" y="77160"/>
                    <a:pt x="134182" y="74064"/>
                    <a:pt x="134182" y="70672"/>
                  </a:cubicBezTo>
                  <a:close/>
                  <a:moveTo>
                    <a:pt x="263252" y="80338"/>
                  </a:moveTo>
                  <a:cubicBezTo>
                    <a:pt x="263252" y="84145"/>
                    <a:pt x="260168" y="87229"/>
                    <a:pt x="256361" y="87229"/>
                  </a:cubicBezTo>
                  <a:cubicBezTo>
                    <a:pt x="252554" y="87229"/>
                    <a:pt x="249471" y="84145"/>
                    <a:pt x="249471" y="80338"/>
                  </a:cubicBezTo>
                  <a:lnTo>
                    <a:pt x="249471" y="56014"/>
                  </a:lnTo>
                  <a:cubicBezTo>
                    <a:pt x="249471" y="52622"/>
                    <a:pt x="248083" y="49526"/>
                    <a:pt x="245830" y="47285"/>
                  </a:cubicBezTo>
                  <a:cubicBezTo>
                    <a:pt x="243588" y="45043"/>
                    <a:pt x="240493" y="43644"/>
                    <a:pt x="237101" y="43644"/>
                  </a:cubicBezTo>
                  <a:cubicBezTo>
                    <a:pt x="233709" y="43644"/>
                    <a:pt x="230614" y="45043"/>
                    <a:pt x="228372" y="47285"/>
                  </a:cubicBezTo>
                  <a:cubicBezTo>
                    <a:pt x="226131" y="49526"/>
                    <a:pt x="224731" y="52622"/>
                    <a:pt x="224731" y="56014"/>
                  </a:cubicBezTo>
                  <a:lnTo>
                    <a:pt x="224731" y="80338"/>
                  </a:lnTo>
                  <a:cubicBezTo>
                    <a:pt x="224731" y="84145"/>
                    <a:pt x="221648" y="87229"/>
                    <a:pt x="217841" y="87229"/>
                  </a:cubicBezTo>
                  <a:cubicBezTo>
                    <a:pt x="214034" y="87229"/>
                    <a:pt x="210950" y="84145"/>
                    <a:pt x="210950" y="80338"/>
                  </a:cubicBezTo>
                  <a:lnTo>
                    <a:pt x="210950" y="56014"/>
                  </a:lnTo>
                  <a:cubicBezTo>
                    <a:pt x="210950" y="48815"/>
                    <a:pt x="213891" y="42280"/>
                    <a:pt x="218635" y="37548"/>
                  </a:cubicBezTo>
                  <a:cubicBezTo>
                    <a:pt x="223367" y="32804"/>
                    <a:pt x="229902" y="29863"/>
                    <a:pt x="237101" y="29863"/>
                  </a:cubicBezTo>
                  <a:cubicBezTo>
                    <a:pt x="244300" y="29863"/>
                    <a:pt x="250835" y="32804"/>
                    <a:pt x="255579" y="37548"/>
                  </a:cubicBezTo>
                  <a:cubicBezTo>
                    <a:pt x="260311" y="42280"/>
                    <a:pt x="263252" y="48815"/>
                    <a:pt x="263252" y="56014"/>
                  </a:cubicBezTo>
                  <a:close/>
                </a:path>
              </a:pathLst>
            </a:custGeom>
            <a:solidFill>
              <a:srgbClr val="FFFFFF"/>
            </a:solidFill>
            <a:ln>
              <a:noFill/>
            </a:ln>
          </p:spPr>
          <p:txBody>
            <a:bodyPr anchorCtr="0" anchor="ctr" bIns="81000" lIns="81000" spcFirstLastPara="1" rIns="81000" wrap="square" tIns="810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73" name="Google Shape;173;p19"/>
            <p:cNvSpPr/>
            <p:nvPr/>
          </p:nvSpPr>
          <p:spPr>
            <a:xfrm>
              <a:off x="12351806" y="2882178"/>
              <a:ext cx="2571031" cy="1005147"/>
            </a:xfrm>
            <a:custGeom>
              <a:rect b="b" l="l" r="r" t="t"/>
              <a:pathLst>
                <a:path extrusionOk="0" h="100239" w="256398">
                  <a:moveTo>
                    <a:pt x="246459" y="19877"/>
                  </a:moveTo>
                  <a:cubicBezTo>
                    <a:pt x="251950" y="19877"/>
                    <a:pt x="256397" y="15430"/>
                    <a:pt x="256397" y="9939"/>
                  </a:cubicBezTo>
                  <a:cubicBezTo>
                    <a:pt x="256397" y="4448"/>
                    <a:pt x="251950" y="0"/>
                    <a:pt x="246459" y="0"/>
                  </a:cubicBezTo>
                  <a:cubicBezTo>
                    <a:pt x="240968" y="0"/>
                    <a:pt x="236520" y="4448"/>
                    <a:pt x="236520" y="9939"/>
                  </a:cubicBezTo>
                  <a:cubicBezTo>
                    <a:pt x="236520" y="15430"/>
                    <a:pt x="240968" y="19877"/>
                    <a:pt x="246459" y="19877"/>
                  </a:cubicBezTo>
                  <a:close/>
                  <a:moveTo>
                    <a:pt x="23020" y="90988"/>
                  </a:moveTo>
                  <a:lnTo>
                    <a:pt x="23020" y="93348"/>
                  </a:lnTo>
                  <a:cubicBezTo>
                    <a:pt x="23020" y="97155"/>
                    <a:pt x="19937" y="100239"/>
                    <a:pt x="16130" y="100239"/>
                  </a:cubicBezTo>
                  <a:cubicBezTo>
                    <a:pt x="12323" y="100239"/>
                    <a:pt x="9239" y="97155"/>
                    <a:pt x="9239" y="93348"/>
                  </a:cubicBezTo>
                  <a:lnTo>
                    <a:pt x="9239" y="90988"/>
                  </a:lnTo>
                  <a:lnTo>
                    <a:pt x="6891" y="90988"/>
                  </a:lnTo>
                  <a:cubicBezTo>
                    <a:pt x="3084" y="90988"/>
                    <a:pt x="0" y="87905"/>
                    <a:pt x="0" y="84098"/>
                  </a:cubicBezTo>
                  <a:cubicBezTo>
                    <a:pt x="0" y="80291"/>
                    <a:pt x="3084" y="77207"/>
                    <a:pt x="6891" y="77207"/>
                  </a:cubicBezTo>
                  <a:lnTo>
                    <a:pt x="25369" y="77207"/>
                  </a:lnTo>
                  <a:cubicBezTo>
                    <a:pt x="29176" y="77207"/>
                    <a:pt x="32259" y="80291"/>
                    <a:pt x="32259" y="84098"/>
                  </a:cubicBezTo>
                  <a:cubicBezTo>
                    <a:pt x="32259" y="87905"/>
                    <a:pt x="29176" y="90988"/>
                    <a:pt x="25369" y="90988"/>
                  </a:cubicBezTo>
                  <a:lnTo>
                    <a:pt x="23020" y="90988"/>
                  </a:lnTo>
                  <a:close/>
                </a:path>
              </a:pathLst>
            </a:custGeom>
            <a:solidFill>
              <a:srgbClr val="CC82F1"/>
            </a:solidFill>
            <a:ln>
              <a:noFill/>
            </a:ln>
          </p:spPr>
          <p:txBody>
            <a:bodyPr anchorCtr="0" anchor="ctr" bIns="81000" lIns="81000" spcFirstLastPara="1" rIns="81000" wrap="square" tIns="810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4" name="Google Shape;174;p19"/>
          <p:cNvSpPr txBox="1"/>
          <p:nvPr/>
        </p:nvSpPr>
        <p:spPr>
          <a:xfrm>
            <a:off x="2443107" y="2708364"/>
            <a:ext cx="7305900" cy="818100"/>
          </a:xfrm>
          <a:prstGeom prst="rect">
            <a:avLst/>
          </a:prstGeom>
          <a:noFill/>
          <a:ln>
            <a:noFill/>
          </a:ln>
        </p:spPr>
        <p:txBody>
          <a:bodyPr anchorCtr="0" anchor="ctr" bIns="45675" lIns="91375" spcFirstLastPara="1" rIns="91375" wrap="square" tIns="45675">
            <a:noAutofit/>
          </a:bodyPr>
          <a:lstStyle/>
          <a:p>
            <a:pPr indent="0" lvl="0" marL="0" marR="0" rtl="1" algn="ctr">
              <a:lnSpc>
                <a:spcPct val="100000"/>
              </a:lnSpc>
              <a:spcBef>
                <a:spcPts val="0"/>
              </a:spcBef>
              <a:spcAft>
                <a:spcPts val="0"/>
              </a:spcAft>
              <a:buClr>
                <a:srgbClr val="000000"/>
              </a:buClr>
              <a:buSzPts val="1400"/>
              <a:buFont typeface="Arial"/>
              <a:buNone/>
            </a:pPr>
            <a:r>
              <a:rPr lang="iw-IL" sz="6600">
                <a:solidFill>
                  <a:schemeClr val="lt1"/>
                </a:solidFill>
                <a:latin typeface="Noto Sans Hebrew"/>
                <a:ea typeface="Noto Sans Hebrew"/>
                <a:cs typeface="Noto Sans Hebrew"/>
                <a:sym typeface="Noto Sans Hebrew"/>
              </a:rPr>
              <a:t>איך בונים ממ"ד?</a:t>
            </a:r>
            <a:endParaRPr b="0" i="0" sz="8800" u="none" cap="none" strike="noStrike">
              <a:solidFill>
                <a:schemeClr val="lt1"/>
              </a:solidFill>
              <a:latin typeface="Noto Sans Hebrew"/>
              <a:ea typeface="Noto Sans Hebrew"/>
              <a:cs typeface="Noto Sans Hebrew"/>
              <a:sym typeface="Noto Sans Hebrew"/>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0"/>
          <p:cNvSpPr txBox="1"/>
          <p:nvPr>
            <p:ph idx="4294967295" type="title"/>
          </p:nvPr>
        </p:nvSpPr>
        <p:spPr>
          <a:xfrm>
            <a:off x="619517" y="230406"/>
            <a:ext cx="10972800" cy="818100"/>
          </a:xfrm>
          <a:prstGeom prst="rect">
            <a:avLst/>
          </a:prstGeom>
          <a:noFill/>
          <a:ln>
            <a:noFill/>
          </a:ln>
        </p:spPr>
        <p:txBody>
          <a:bodyPr anchorCtr="0" anchor="ctr" bIns="45675" lIns="91375" spcFirstLastPara="1" rIns="91375" wrap="square" tIns="45675">
            <a:noAutofit/>
          </a:bodyPr>
          <a:lstStyle/>
          <a:p>
            <a:pPr indent="0" lvl="0" marL="0" rtl="1" algn="r">
              <a:lnSpc>
                <a:spcPct val="100000"/>
              </a:lnSpc>
              <a:spcBef>
                <a:spcPts val="0"/>
              </a:spcBef>
              <a:spcAft>
                <a:spcPts val="0"/>
              </a:spcAft>
              <a:buSzPts val="1400"/>
              <a:buNone/>
            </a:pPr>
            <a:r>
              <a:rPr b="1" lang="iw-IL" sz="4400">
                <a:solidFill>
                  <a:srgbClr val="8535C7"/>
                </a:solidFill>
                <a:latin typeface="Noto Sans Hebrew"/>
                <a:ea typeface="Noto Sans Hebrew"/>
                <a:cs typeface="Noto Sans Hebrew"/>
                <a:sym typeface="Noto Sans Hebrew"/>
              </a:rPr>
              <a:t>בית פרטי/בניין משותף - מה ההבדל?</a:t>
            </a:r>
            <a:endParaRPr>
              <a:latin typeface="Noto Sans Hebrew"/>
              <a:ea typeface="Noto Sans Hebrew"/>
              <a:cs typeface="Noto Sans Hebrew"/>
              <a:sym typeface="Noto Sans Hebrew"/>
            </a:endParaRPr>
          </a:p>
        </p:txBody>
      </p:sp>
      <p:sp>
        <p:nvSpPr>
          <p:cNvPr id="181" name="Google Shape;181;p20"/>
          <p:cNvSpPr/>
          <p:nvPr/>
        </p:nvSpPr>
        <p:spPr>
          <a:xfrm rot="10800000">
            <a:off x="11658599" y="448940"/>
            <a:ext cx="533400" cy="381000"/>
          </a:xfrm>
          <a:prstGeom prst="homePlate">
            <a:avLst>
              <a:gd fmla="val 50000" name="adj"/>
            </a:avLst>
          </a:prstGeom>
          <a:solidFill>
            <a:srgbClr val="45146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Noto Sans Hebrew"/>
              <a:ea typeface="Noto Sans Hebrew"/>
              <a:cs typeface="Noto Sans Hebrew"/>
              <a:sym typeface="Noto Sans Hebrew"/>
            </a:endParaRPr>
          </a:p>
        </p:txBody>
      </p:sp>
      <p:sp>
        <p:nvSpPr>
          <p:cNvPr id="182" name="Google Shape;182;p20"/>
          <p:cNvSpPr txBox="1"/>
          <p:nvPr/>
        </p:nvSpPr>
        <p:spPr>
          <a:xfrm>
            <a:off x="2376425" y="1048500"/>
            <a:ext cx="9055200" cy="8696700"/>
          </a:xfrm>
          <a:prstGeom prst="rect">
            <a:avLst/>
          </a:prstGeom>
          <a:noFill/>
          <a:ln>
            <a:noFill/>
          </a:ln>
        </p:spPr>
        <p:txBody>
          <a:bodyPr anchorCtr="0" anchor="t" bIns="45700" lIns="91425" spcFirstLastPara="1" rIns="91425" wrap="square" tIns="45700">
            <a:normAutofit/>
          </a:bodyPr>
          <a:lstStyle/>
          <a:p>
            <a:pPr indent="0" lvl="0" marL="457200" rtl="1" algn="r">
              <a:spcBef>
                <a:spcPts val="600"/>
              </a:spcBef>
              <a:spcAft>
                <a:spcPts val="0"/>
              </a:spcAft>
              <a:buClr>
                <a:schemeClr val="dk1"/>
              </a:buClr>
              <a:buSzPts val="1100"/>
              <a:buFont typeface="Arial"/>
              <a:buNone/>
            </a:pPr>
            <a:r>
              <a:rPr lang="iw-IL" sz="2000">
                <a:solidFill>
                  <a:srgbClr val="45146D"/>
                </a:solidFill>
                <a:latin typeface="Noto Sans Hebrew"/>
                <a:ea typeface="Noto Sans Hebrew"/>
                <a:cs typeface="Noto Sans Hebrew"/>
                <a:sym typeface="Noto Sans Hebrew"/>
              </a:rPr>
              <a:t>ניתן להוסיף ממ"ד בבתים פרטיים ובבתים משותפים, אך התהליך יהיה מעט שונה בהתאם לסוג הבית. בבתים פרטיים, בעל הבית יוכל להוסיף ממ"ד בהתאם לצרכים שלו ולרצונות שלו. אך בבתים משותפים יש צורך לקבל הסכמת מרבית הדיירים בבניין לפני בניית ממ"ד. במידה שאתם מעוניינים בבניית ממ"ד בבית משותף, יהיה עליכם לקבל את הסמכתם של דיירי הבניין. בשונה מתהליכי בנייה אחרים בהם יש צורך בהסכמה של 75% מדיירי הבניין לפחות, עבור בניית ממ"ד בבית משותף יש צורך באישור של 60% מדיירי הבניין.</a:t>
            </a:r>
            <a:endParaRPr sz="2000">
              <a:solidFill>
                <a:srgbClr val="45146D"/>
              </a:solidFill>
              <a:latin typeface="Noto Sans Hebrew"/>
              <a:ea typeface="Noto Sans Hebrew"/>
              <a:cs typeface="Noto Sans Hebrew"/>
              <a:sym typeface="Noto Sans Hebrew"/>
            </a:endParaRPr>
          </a:p>
          <a:p>
            <a:pPr indent="0" lvl="0" marL="457200" marR="0" rtl="1" algn="r">
              <a:lnSpc>
                <a:spcPct val="100000"/>
              </a:lnSpc>
              <a:spcBef>
                <a:spcPts val="600"/>
              </a:spcBef>
              <a:spcAft>
                <a:spcPts val="0"/>
              </a:spcAft>
              <a:buNone/>
            </a:pPr>
            <a:r>
              <a:t/>
            </a:r>
            <a:endParaRPr sz="2000" u="sng">
              <a:solidFill>
                <a:srgbClr val="45146D"/>
              </a:solidFill>
              <a:latin typeface="Noto Sans Hebrew"/>
              <a:ea typeface="Noto Sans Hebrew"/>
              <a:cs typeface="Noto Sans Hebrew"/>
              <a:sym typeface="Noto Sans Hebrew"/>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1"/>
          <p:cNvSpPr txBox="1"/>
          <p:nvPr>
            <p:ph idx="4294967295" type="title"/>
          </p:nvPr>
        </p:nvSpPr>
        <p:spPr>
          <a:xfrm>
            <a:off x="619517" y="230406"/>
            <a:ext cx="10972800" cy="818100"/>
          </a:xfrm>
          <a:prstGeom prst="rect">
            <a:avLst/>
          </a:prstGeom>
          <a:noFill/>
          <a:ln>
            <a:noFill/>
          </a:ln>
        </p:spPr>
        <p:txBody>
          <a:bodyPr anchorCtr="0" anchor="ctr" bIns="45675" lIns="91375" spcFirstLastPara="1" rIns="91375" wrap="square" tIns="45675">
            <a:noAutofit/>
          </a:bodyPr>
          <a:lstStyle/>
          <a:p>
            <a:pPr indent="0" lvl="0" marL="0" rtl="1" algn="r">
              <a:lnSpc>
                <a:spcPct val="100000"/>
              </a:lnSpc>
              <a:spcBef>
                <a:spcPts val="0"/>
              </a:spcBef>
              <a:spcAft>
                <a:spcPts val="0"/>
              </a:spcAft>
              <a:buSzPts val="1400"/>
              <a:buNone/>
            </a:pPr>
            <a:r>
              <a:rPr b="1" lang="iw-IL" sz="4400">
                <a:solidFill>
                  <a:srgbClr val="8535C7"/>
                </a:solidFill>
                <a:latin typeface="Noto Sans Hebrew"/>
                <a:ea typeface="Noto Sans Hebrew"/>
                <a:cs typeface="Noto Sans Hebrew"/>
                <a:sym typeface="Noto Sans Hebrew"/>
              </a:rPr>
              <a:t>בית פרטי - הוראת שעה הליך מזורז</a:t>
            </a:r>
            <a:endParaRPr>
              <a:latin typeface="Noto Sans Hebrew"/>
              <a:ea typeface="Noto Sans Hebrew"/>
              <a:cs typeface="Noto Sans Hebrew"/>
              <a:sym typeface="Noto Sans Hebrew"/>
            </a:endParaRPr>
          </a:p>
        </p:txBody>
      </p:sp>
      <p:sp>
        <p:nvSpPr>
          <p:cNvPr id="189" name="Google Shape;189;p21"/>
          <p:cNvSpPr/>
          <p:nvPr/>
        </p:nvSpPr>
        <p:spPr>
          <a:xfrm rot="10800000">
            <a:off x="11658599" y="448940"/>
            <a:ext cx="533400" cy="381000"/>
          </a:xfrm>
          <a:prstGeom prst="homePlate">
            <a:avLst>
              <a:gd fmla="val 50000" name="adj"/>
            </a:avLst>
          </a:prstGeom>
          <a:solidFill>
            <a:srgbClr val="45146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Noto Sans Hebrew"/>
              <a:ea typeface="Noto Sans Hebrew"/>
              <a:cs typeface="Noto Sans Hebrew"/>
              <a:sym typeface="Noto Sans Hebrew"/>
            </a:endParaRPr>
          </a:p>
        </p:txBody>
      </p:sp>
      <p:sp>
        <p:nvSpPr>
          <p:cNvPr id="190" name="Google Shape;190;p21"/>
          <p:cNvSpPr txBox="1"/>
          <p:nvPr/>
        </p:nvSpPr>
        <p:spPr>
          <a:xfrm>
            <a:off x="2376425" y="1048500"/>
            <a:ext cx="9055200" cy="8696700"/>
          </a:xfrm>
          <a:prstGeom prst="rect">
            <a:avLst/>
          </a:prstGeom>
          <a:noFill/>
          <a:ln>
            <a:noFill/>
          </a:ln>
        </p:spPr>
        <p:txBody>
          <a:bodyPr anchorCtr="0" anchor="t" bIns="45700" lIns="91425" spcFirstLastPara="1" rIns="91425" wrap="square" tIns="45700">
            <a:normAutofit/>
          </a:bodyPr>
          <a:lstStyle/>
          <a:p>
            <a:pPr indent="0" lvl="0" marL="457200" rtl="1" algn="r">
              <a:spcBef>
                <a:spcPts val="600"/>
              </a:spcBef>
              <a:spcAft>
                <a:spcPts val="0"/>
              </a:spcAft>
              <a:buClr>
                <a:schemeClr val="dk1"/>
              </a:buClr>
              <a:buSzPts val="1100"/>
              <a:buFont typeface="Arial"/>
              <a:buNone/>
            </a:pPr>
            <a:r>
              <a:rPr lang="iw-IL" sz="2000" u="sng">
                <a:solidFill>
                  <a:srgbClr val="45146D"/>
                </a:solidFill>
                <a:latin typeface="Noto Sans Hebrew"/>
                <a:ea typeface="Noto Sans Hebrew"/>
                <a:cs typeface="Noto Sans Hebrew"/>
                <a:sym typeface="Noto Sans Hebrew"/>
              </a:rPr>
              <a:t>פטור מהיתר להקמת ממ״ד בבתים פרטיים:</a:t>
            </a:r>
            <a:endParaRPr sz="2000" u="sng">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Clr>
                <a:schemeClr val="dk1"/>
              </a:buClr>
              <a:buSzPts val="1100"/>
              <a:buFont typeface="Arial"/>
              <a:buNone/>
            </a:pPr>
            <a:r>
              <a:rPr lang="iw-IL" sz="1800">
                <a:solidFill>
                  <a:srgbClr val="45146D"/>
                </a:solidFill>
                <a:latin typeface="Noto Sans Hebrew"/>
                <a:ea typeface="Noto Sans Hebrew"/>
                <a:cs typeface="Noto Sans Hebrew"/>
                <a:sym typeface="Noto Sans Hebrew"/>
              </a:rPr>
              <a:t>ממגנים את הבית בתוך זמן קצר: מסלול חדש מאפשר לבנות ממ״ד בבית צמוד קרקע בזמן קצר, ללא צורך בהיתר בניה.</a:t>
            </a:r>
            <a:endParaRPr sz="18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Clr>
                <a:schemeClr val="dk1"/>
              </a:buClr>
              <a:buSzPts val="1100"/>
              <a:buFont typeface="Arial"/>
              <a:buNone/>
            </a:pPr>
            <a:r>
              <a:rPr lang="iw-IL" sz="1800">
                <a:solidFill>
                  <a:srgbClr val="45146D"/>
                </a:solidFill>
                <a:latin typeface="Noto Sans Hebrew"/>
                <a:ea typeface="Noto Sans Hebrew"/>
                <a:cs typeface="Noto Sans Hebrew"/>
                <a:sym typeface="Noto Sans Hebrew"/>
              </a:rPr>
              <a:t>פיקוד העורף, בשיתוף מנהל התכנון, אישרו מסלול חדש, שיאפשר לקבל אישור לבניית ממ"ד (מרחב מוגן דירתי) בבתים צמודי קרקע בתוך 14 יום בלבד.</a:t>
            </a:r>
            <a:endParaRPr sz="18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Clr>
                <a:schemeClr val="dk1"/>
              </a:buClr>
              <a:buSzPts val="1100"/>
              <a:buFont typeface="Arial"/>
              <a:buNone/>
            </a:pPr>
            <a:r>
              <a:rPr lang="iw-IL" sz="1800">
                <a:solidFill>
                  <a:srgbClr val="45146D"/>
                </a:solidFill>
                <a:latin typeface="Noto Sans Hebrew"/>
                <a:ea typeface="Noto Sans Hebrew"/>
                <a:cs typeface="Noto Sans Hebrew"/>
                <a:sym typeface="Noto Sans Hebrew"/>
              </a:rPr>
              <a:t>המסלול החדש הוא הוראת שעה לתקופה של שנה, המאפשרת לקבל אישור לבניית ממ"ד במבנים ללא מיגון תקני, שאינם עולים על שתי קומות וביחידות דיור שאין מעליהן או מתחתיהן יחידת דיור נוספת.</a:t>
            </a:r>
            <a:endParaRPr sz="18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1800">
                <a:solidFill>
                  <a:srgbClr val="45146D"/>
                </a:solidFill>
                <a:latin typeface="Noto Sans Hebrew"/>
                <a:ea typeface="Noto Sans Hebrew"/>
                <a:cs typeface="Noto Sans Hebrew"/>
                <a:sym typeface="Noto Sans Hebrew"/>
              </a:rPr>
              <a:t>במסגרת המסלול החדש, ניתן להוסיף ממ"ד בשטח 9 מ"ר נטו (ללא קירות), ללא תוספות בנייה או שינויים נוספים. מרגע קבלת האישור – ניתן להתחיל בבניית הממ"ד. אם הבקשה עומדת בתקנות ובהנחיות פיקוד העורף, יינתן לה </a:t>
            </a:r>
            <a:r>
              <a:rPr b="1" lang="iw-IL" sz="1800">
                <a:solidFill>
                  <a:srgbClr val="45146D"/>
                </a:solidFill>
                <a:latin typeface="Noto Sans Hebrew"/>
                <a:ea typeface="Noto Sans Hebrew"/>
                <a:cs typeface="Noto Sans Hebrew"/>
                <a:sym typeface="Noto Sans Hebrew"/>
              </a:rPr>
              <a:t>אישור בתוך שבועיים לכל היותר</a:t>
            </a:r>
            <a:r>
              <a:rPr lang="iw-IL" sz="1800">
                <a:solidFill>
                  <a:srgbClr val="45146D"/>
                </a:solidFill>
                <a:latin typeface="Noto Sans Hebrew"/>
                <a:ea typeface="Noto Sans Hebrew"/>
                <a:cs typeface="Noto Sans Hebrew"/>
                <a:sym typeface="Noto Sans Hebrew"/>
              </a:rPr>
              <a:t>.</a:t>
            </a:r>
            <a:endParaRPr sz="18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2000" u="sng">
                <a:solidFill>
                  <a:srgbClr val="45146D"/>
                </a:solidFill>
                <a:latin typeface="Noto Sans Hebrew"/>
                <a:ea typeface="Noto Sans Hebrew"/>
                <a:cs typeface="Noto Sans Hebrew"/>
                <a:sym typeface="Noto Sans Hebrew"/>
              </a:rPr>
              <a:t>פטור מהיתר להקמת ממ״ד בבניין משותף:</a:t>
            </a:r>
            <a:endParaRPr sz="2000" u="sng">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Clr>
                <a:schemeClr val="dk1"/>
              </a:buClr>
              <a:buSzPts val="1100"/>
              <a:buFont typeface="Arial"/>
              <a:buNone/>
            </a:pPr>
            <a:r>
              <a:rPr lang="iw-IL" sz="1800">
                <a:solidFill>
                  <a:srgbClr val="45146D"/>
                </a:solidFill>
                <a:latin typeface="Noto Sans Hebrew"/>
                <a:ea typeface="Noto Sans Hebrew"/>
                <a:cs typeface="Noto Sans Hebrew"/>
                <a:sym typeface="Noto Sans Hebrew"/>
              </a:rPr>
              <a:t>בבתים משותפים יש צורך לקבל הסכמת מרבית הדיירים בבניין לפני בניית ממ"ד. במידה שאתם מעוניינים בבניית ממ"ד בבית משותף, יהיה עליכם לקבל את הסמכתם של דיירי הבניין. בשונה מתהליכי בנייה אחרים בהם יש צורך בהסכמה של 75% מדיירי הבניין לפחות, עבור בניית ממ"ד בבית משותף יש צורך באישור של 60% מדיירי הבניין.</a:t>
            </a:r>
            <a:endParaRPr sz="18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Clr>
                <a:schemeClr val="dk1"/>
              </a:buClr>
              <a:buSzPts val="1100"/>
              <a:buFont typeface="Arial"/>
              <a:buNone/>
            </a:pPr>
            <a:r>
              <a:t/>
            </a:r>
            <a:endParaRPr sz="1800">
              <a:solidFill>
                <a:srgbClr val="45146D"/>
              </a:solidFill>
              <a:latin typeface="Noto Sans Hebrew"/>
              <a:ea typeface="Noto Sans Hebrew"/>
              <a:cs typeface="Noto Sans Hebrew"/>
              <a:sym typeface="Noto Sans Hebrew"/>
            </a:endParaRPr>
          </a:p>
          <a:p>
            <a:pPr indent="0" lvl="0" marL="457200" marR="0" rtl="1" algn="r">
              <a:lnSpc>
                <a:spcPct val="100000"/>
              </a:lnSpc>
              <a:spcBef>
                <a:spcPts val="600"/>
              </a:spcBef>
              <a:spcAft>
                <a:spcPts val="0"/>
              </a:spcAft>
              <a:buNone/>
            </a:pPr>
            <a:r>
              <a:t/>
            </a:r>
            <a:endParaRPr sz="1800">
              <a:solidFill>
                <a:srgbClr val="45146D"/>
              </a:solidFill>
              <a:latin typeface="Noto Sans Hebrew"/>
              <a:ea typeface="Noto Sans Hebrew"/>
              <a:cs typeface="Noto Sans Hebrew"/>
              <a:sym typeface="Noto Sans Hebrew"/>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2"/>
          <p:cNvSpPr txBox="1"/>
          <p:nvPr>
            <p:ph idx="4294967295" type="title"/>
          </p:nvPr>
        </p:nvSpPr>
        <p:spPr>
          <a:xfrm>
            <a:off x="619517" y="230406"/>
            <a:ext cx="10972800" cy="818100"/>
          </a:xfrm>
          <a:prstGeom prst="rect">
            <a:avLst/>
          </a:prstGeom>
          <a:noFill/>
          <a:ln>
            <a:noFill/>
          </a:ln>
        </p:spPr>
        <p:txBody>
          <a:bodyPr anchorCtr="0" anchor="ctr" bIns="45675" lIns="91375" spcFirstLastPara="1" rIns="91375" wrap="square" tIns="45675">
            <a:noAutofit/>
          </a:bodyPr>
          <a:lstStyle/>
          <a:p>
            <a:pPr indent="0" lvl="0" marL="0" rtl="1" algn="r">
              <a:lnSpc>
                <a:spcPct val="100000"/>
              </a:lnSpc>
              <a:spcBef>
                <a:spcPts val="0"/>
              </a:spcBef>
              <a:spcAft>
                <a:spcPts val="0"/>
              </a:spcAft>
              <a:buSzPts val="1400"/>
              <a:buNone/>
            </a:pPr>
            <a:r>
              <a:rPr b="1" lang="iw-IL" sz="4400">
                <a:solidFill>
                  <a:srgbClr val="8535C7"/>
                </a:solidFill>
                <a:latin typeface="Noto Sans Hebrew"/>
                <a:ea typeface="Noto Sans Hebrew"/>
                <a:cs typeface="Noto Sans Hebrew"/>
                <a:sym typeface="Noto Sans Hebrew"/>
              </a:rPr>
              <a:t>הליך הבקשה</a:t>
            </a:r>
            <a:endParaRPr>
              <a:latin typeface="Noto Sans Hebrew"/>
              <a:ea typeface="Noto Sans Hebrew"/>
              <a:cs typeface="Noto Sans Hebrew"/>
              <a:sym typeface="Noto Sans Hebrew"/>
            </a:endParaRPr>
          </a:p>
        </p:txBody>
      </p:sp>
      <p:sp>
        <p:nvSpPr>
          <p:cNvPr id="197" name="Google Shape;197;p22"/>
          <p:cNvSpPr/>
          <p:nvPr/>
        </p:nvSpPr>
        <p:spPr>
          <a:xfrm rot="10800000">
            <a:off x="11658599" y="448940"/>
            <a:ext cx="533400" cy="381000"/>
          </a:xfrm>
          <a:prstGeom prst="homePlate">
            <a:avLst>
              <a:gd fmla="val 50000" name="adj"/>
            </a:avLst>
          </a:prstGeom>
          <a:solidFill>
            <a:srgbClr val="45146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Noto Sans Hebrew"/>
              <a:ea typeface="Noto Sans Hebrew"/>
              <a:cs typeface="Noto Sans Hebrew"/>
              <a:sym typeface="Noto Sans Hebrew"/>
            </a:endParaRPr>
          </a:p>
        </p:txBody>
      </p:sp>
      <p:sp>
        <p:nvSpPr>
          <p:cNvPr id="198" name="Google Shape;198;p22"/>
          <p:cNvSpPr txBox="1"/>
          <p:nvPr/>
        </p:nvSpPr>
        <p:spPr>
          <a:xfrm>
            <a:off x="2376425" y="1048500"/>
            <a:ext cx="9055200" cy="8696700"/>
          </a:xfrm>
          <a:prstGeom prst="rect">
            <a:avLst/>
          </a:prstGeom>
          <a:noFill/>
          <a:ln>
            <a:noFill/>
          </a:ln>
        </p:spPr>
        <p:txBody>
          <a:bodyPr anchorCtr="0" anchor="t" bIns="45700" lIns="91425" spcFirstLastPara="1" rIns="91425" wrap="square" tIns="45700">
            <a:normAutofit/>
          </a:bodyPr>
          <a:lstStyle/>
          <a:p>
            <a:pPr indent="0" lvl="0" marL="457200" rtl="1" algn="r">
              <a:spcBef>
                <a:spcPts val="600"/>
              </a:spcBef>
              <a:spcAft>
                <a:spcPts val="0"/>
              </a:spcAft>
              <a:buNone/>
            </a:pPr>
            <a:r>
              <a:rPr lang="iw-IL" sz="2000" u="sng">
                <a:solidFill>
                  <a:srgbClr val="45146D"/>
                </a:solidFill>
                <a:latin typeface="Noto Sans Hebrew"/>
                <a:ea typeface="Noto Sans Hebrew"/>
                <a:cs typeface="Noto Sans Hebrew"/>
                <a:sym typeface="Noto Sans Hebrew"/>
              </a:rPr>
              <a:t>השלבים להגשת הבקשה</a:t>
            </a:r>
            <a:endParaRPr sz="2000" u="sng">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2000" u="sng">
                <a:solidFill>
                  <a:srgbClr val="45146D"/>
                </a:solidFill>
                <a:latin typeface="Noto Sans Hebrew"/>
                <a:ea typeface="Noto Sans Hebrew"/>
                <a:cs typeface="Noto Sans Hebrew"/>
                <a:sym typeface="Noto Sans Hebrew"/>
              </a:rPr>
              <a:t>להיכנס לאתר של פיקוד העורף :</a:t>
            </a:r>
            <a:endParaRPr sz="2000" u="sng">
              <a:solidFill>
                <a:srgbClr val="45146D"/>
              </a:solidFill>
              <a:latin typeface="Noto Sans Hebrew"/>
              <a:ea typeface="Noto Sans Hebrew"/>
              <a:cs typeface="Noto Sans Hebrew"/>
              <a:sym typeface="Noto Sans Hebrew"/>
            </a:endParaRPr>
          </a:p>
          <a:p>
            <a:pPr indent="0" lvl="0" marL="457200" rtl="0" algn="l">
              <a:spcBef>
                <a:spcPts val="600"/>
              </a:spcBef>
              <a:spcAft>
                <a:spcPts val="0"/>
              </a:spcAft>
              <a:buNone/>
            </a:pPr>
            <a:r>
              <a:rPr lang="iw-IL" sz="2000" u="sng">
                <a:solidFill>
                  <a:srgbClr val="45146D"/>
                </a:solidFill>
                <a:latin typeface="Noto Sans Hebrew"/>
                <a:ea typeface="Noto Sans Hebrew"/>
                <a:cs typeface="Noto Sans Hebrew"/>
                <a:sym typeface="Noto Sans Hebrew"/>
              </a:rPr>
              <a:t>https://www.oref.org.il/12842-21507-he/Pakar.aspx</a:t>
            </a:r>
            <a:endParaRPr sz="2000" u="sng">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1800">
                <a:solidFill>
                  <a:srgbClr val="45146D"/>
                </a:solidFill>
                <a:latin typeface="Noto Sans Hebrew"/>
                <a:ea typeface="Noto Sans Hebrew"/>
                <a:cs typeface="Noto Sans Hebrew"/>
                <a:sym typeface="Noto Sans Hebrew"/>
              </a:rPr>
              <a:t>שלב 1 – עורכים את הבקשה בהתאם להנחיות ליישום להוראת השעה. </a:t>
            </a:r>
            <a:endParaRPr sz="18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1600">
                <a:solidFill>
                  <a:srgbClr val="45146D"/>
                </a:solidFill>
                <a:latin typeface="Noto Sans Hebrew"/>
                <a:ea typeface="Noto Sans Hebrew"/>
                <a:cs typeface="Noto Sans Hebrew"/>
                <a:sym typeface="Noto Sans Hebrew"/>
              </a:rPr>
              <a:t>לינק: https://www.oref.org.il/SIP_STORAGE/FILES/7/9317.pdf</a:t>
            </a:r>
            <a:endParaRPr sz="16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t/>
            </a:r>
            <a:endParaRPr sz="18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1800">
                <a:solidFill>
                  <a:srgbClr val="45146D"/>
                </a:solidFill>
                <a:latin typeface="Noto Sans Hebrew"/>
                <a:ea typeface="Noto Sans Hebrew"/>
                <a:cs typeface="Noto Sans Hebrew"/>
                <a:sym typeface="Noto Sans Hebrew"/>
              </a:rPr>
              <a:t>שלב 2 - יש להגיש את הבקשה במערכת הרישוי של פיקוד העורף. </a:t>
            </a:r>
            <a:endParaRPr sz="18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1600">
                <a:solidFill>
                  <a:srgbClr val="45146D"/>
                </a:solidFill>
                <a:latin typeface="Noto Sans Hebrew"/>
                <a:ea typeface="Noto Sans Hebrew"/>
                <a:cs typeface="Noto Sans Hebrew"/>
                <a:sym typeface="Noto Sans Hebrew"/>
              </a:rPr>
              <a:t>לינק: https://www.oref-rishuy.org.il/HomePage?ReturnUrl=%2f</a:t>
            </a:r>
            <a:endParaRPr sz="16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1800">
                <a:solidFill>
                  <a:srgbClr val="45146D"/>
                </a:solidFill>
                <a:latin typeface="Noto Sans Hebrew"/>
                <a:ea typeface="Noto Sans Hebrew"/>
                <a:cs typeface="Noto Sans Hebrew"/>
                <a:sym typeface="Noto Sans Hebrew"/>
              </a:rPr>
              <a:t>שלב 3 - שלב הטיפול בבקשה: פיקוד העורף מחויב לבחון את הבקשה תוך 14 ימים מרגע הגשתה.</a:t>
            </a:r>
            <a:endParaRPr sz="18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t/>
            </a:r>
            <a:endParaRPr sz="18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1800">
                <a:solidFill>
                  <a:srgbClr val="45146D"/>
                </a:solidFill>
                <a:latin typeface="Noto Sans Hebrew"/>
                <a:ea typeface="Noto Sans Hebrew"/>
                <a:cs typeface="Noto Sans Hebrew"/>
                <a:sym typeface="Noto Sans Hebrew"/>
              </a:rPr>
              <a:t>שלב 4 - בניית הממ"ד.</a:t>
            </a:r>
            <a:endParaRPr sz="18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t/>
            </a:r>
            <a:endParaRPr sz="18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1800">
                <a:solidFill>
                  <a:srgbClr val="45146D"/>
                </a:solidFill>
                <a:latin typeface="Noto Sans Hebrew"/>
                <a:ea typeface="Noto Sans Hebrew"/>
                <a:cs typeface="Noto Sans Hebrew"/>
                <a:sym typeface="Noto Sans Hebrew"/>
              </a:rPr>
              <a:t>שלב 5 – מרגע סיום הבנייה, יש לדווח לוועדה המקומית בתוך 45 ימים.</a:t>
            </a:r>
            <a:endParaRPr sz="18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t/>
            </a:r>
            <a:endParaRPr sz="2000" u="sng">
              <a:solidFill>
                <a:srgbClr val="45146D"/>
              </a:solidFill>
              <a:latin typeface="Noto Sans Hebrew"/>
              <a:ea typeface="Noto Sans Hebrew"/>
              <a:cs typeface="Noto Sans Hebrew"/>
              <a:sym typeface="Noto Sans Hebrew"/>
            </a:endParaRPr>
          </a:p>
          <a:p>
            <a:pPr indent="0" lvl="0" marL="457200" marR="0" rtl="1" algn="r">
              <a:lnSpc>
                <a:spcPct val="100000"/>
              </a:lnSpc>
              <a:spcBef>
                <a:spcPts val="600"/>
              </a:spcBef>
              <a:spcAft>
                <a:spcPts val="0"/>
              </a:spcAft>
              <a:buNone/>
            </a:pPr>
            <a:r>
              <a:t/>
            </a:r>
            <a:endParaRPr sz="1800">
              <a:solidFill>
                <a:srgbClr val="45146D"/>
              </a:solidFill>
              <a:latin typeface="Noto Sans Hebrew"/>
              <a:ea typeface="Noto Sans Hebrew"/>
              <a:cs typeface="Noto Sans Hebrew"/>
              <a:sym typeface="Noto Sans Hebrew"/>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3"/>
          <p:cNvSpPr/>
          <p:nvPr/>
        </p:nvSpPr>
        <p:spPr>
          <a:xfrm>
            <a:off x="-100" y="0"/>
            <a:ext cx="12212700" cy="6858000"/>
          </a:xfrm>
          <a:prstGeom prst="rect">
            <a:avLst/>
          </a:prstGeom>
          <a:solidFill>
            <a:srgbClr val="45146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05" name="Google Shape;205;p23"/>
          <p:cNvGrpSpPr/>
          <p:nvPr/>
        </p:nvGrpSpPr>
        <p:grpSpPr>
          <a:xfrm>
            <a:off x="207225" y="6055262"/>
            <a:ext cx="1502433" cy="627277"/>
            <a:chOff x="12066500" y="2794950"/>
            <a:chExt cx="2856337" cy="1239188"/>
          </a:xfrm>
        </p:grpSpPr>
        <p:sp>
          <p:nvSpPr>
            <p:cNvPr id="206" name="Google Shape;206;p23"/>
            <p:cNvSpPr/>
            <p:nvPr/>
          </p:nvSpPr>
          <p:spPr>
            <a:xfrm>
              <a:off x="12066500" y="2794950"/>
              <a:ext cx="2836940" cy="1239188"/>
            </a:xfrm>
            <a:custGeom>
              <a:rect b="b" l="l" r="r" t="t"/>
              <a:pathLst>
                <a:path extrusionOk="0" h="123579" w="282916">
                  <a:moveTo>
                    <a:pt x="206289" y="80338"/>
                  </a:moveTo>
                  <a:cubicBezTo>
                    <a:pt x="206289" y="84145"/>
                    <a:pt x="203206" y="87229"/>
                    <a:pt x="199399" y="87229"/>
                  </a:cubicBezTo>
                  <a:cubicBezTo>
                    <a:pt x="195592" y="87229"/>
                    <a:pt x="192508" y="84145"/>
                    <a:pt x="192508" y="80338"/>
                  </a:cubicBezTo>
                  <a:lnTo>
                    <a:pt x="192508" y="56014"/>
                  </a:lnTo>
                  <a:cubicBezTo>
                    <a:pt x="192508" y="52622"/>
                    <a:pt x="191109" y="49526"/>
                    <a:pt x="188867" y="47285"/>
                  </a:cubicBezTo>
                  <a:cubicBezTo>
                    <a:pt x="186626" y="45043"/>
                    <a:pt x="183530" y="43644"/>
                    <a:pt x="180138" y="43644"/>
                  </a:cubicBezTo>
                  <a:cubicBezTo>
                    <a:pt x="176747" y="43644"/>
                    <a:pt x="173651" y="45043"/>
                    <a:pt x="171410" y="47285"/>
                  </a:cubicBezTo>
                  <a:cubicBezTo>
                    <a:pt x="169156" y="49526"/>
                    <a:pt x="167769" y="52622"/>
                    <a:pt x="167769" y="56014"/>
                  </a:cubicBezTo>
                  <a:lnTo>
                    <a:pt x="167769" y="80338"/>
                  </a:lnTo>
                  <a:cubicBezTo>
                    <a:pt x="167769" y="84145"/>
                    <a:pt x="164685" y="87229"/>
                    <a:pt x="160878" y="87229"/>
                  </a:cubicBezTo>
                  <a:cubicBezTo>
                    <a:pt x="157071" y="87229"/>
                    <a:pt x="153988" y="84145"/>
                    <a:pt x="153988" y="80338"/>
                  </a:cubicBezTo>
                  <a:lnTo>
                    <a:pt x="153988" y="68597"/>
                  </a:lnTo>
                  <a:cubicBezTo>
                    <a:pt x="153988" y="68526"/>
                    <a:pt x="153988" y="68443"/>
                    <a:pt x="153988" y="68372"/>
                  </a:cubicBezTo>
                  <a:lnTo>
                    <a:pt x="153988" y="6891"/>
                  </a:lnTo>
                  <a:cubicBezTo>
                    <a:pt x="153988" y="3084"/>
                    <a:pt x="157071" y="0"/>
                    <a:pt x="160878" y="0"/>
                  </a:cubicBezTo>
                  <a:cubicBezTo>
                    <a:pt x="164673" y="0"/>
                    <a:pt x="167757" y="3084"/>
                    <a:pt x="167757" y="6891"/>
                  </a:cubicBezTo>
                  <a:lnTo>
                    <a:pt x="167757" y="32994"/>
                  </a:lnTo>
                  <a:cubicBezTo>
                    <a:pt x="171445" y="31001"/>
                    <a:pt x="175667" y="29863"/>
                    <a:pt x="180138" y="29863"/>
                  </a:cubicBezTo>
                  <a:cubicBezTo>
                    <a:pt x="187337" y="29863"/>
                    <a:pt x="193872" y="32804"/>
                    <a:pt x="198604" y="37548"/>
                  </a:cubicBezTo>
                  <a:cubicBezTo>
                    <a:pt x="203348" y="42280"/>
                    <a:pt x="206289" y="48815"/>
                    <a:pt x="206289" y="56014"/>
                  </a:cubicBezTo>
                  <a:close/>
                  <a:moveTo>
                    <a:pt x="113842" y="119155"/>
                  </a:moveTo>
                  <a:lnTo>
                    <a:pt x="105232" y="119155"/>
                  </a:lnTo>
                  <a:lnTo>
                    <a:pt x="105232" y="112075"/>
                  </a:lnTo>
                  <a:cubicBezTo>
                    <a:pt x="105232" y="111150"/>
                    <a:pt x="105540" y="110237"/>
                    <a:pt x="106145" y="109359"/>
                  </a:cubicBezTo>
                  <a:lnTo>
                    <a:pt x="104698" y="109395"/>
                  </a:lnTo>
                  <a:lnTo>
                    <a:pt x="104698" y="107687"/>
                  </a:lnTo>
                  <a:cubicBezTo>
                    <a:pt x="105813" y="107627"/>
                    <a:pt x="107224" y="107604"/>
                    <a:pt x="108944" y="107604"/>
                  </a:cubicBezTo>
                  <a:cubicBezTo>
                    <a:pt x="110628" y="107604"/>
                    <a:pt x="111850" y="107959"/>
                    <a:pt x="112609" y="108659"/>
                  </a:cubicBezTo>
                  <a:cubicBezTo>
                    <a:pt x="113427" y="109442"/>
                    <a:pt x="113842" y="110758"/>
                    <a:pt x="113842" y="112609"/>
                  </a:cubicBezTo>
                  <a:lnTo>
                    <a:pt x="113842" y="119155"/>
                  </a:lnTo>
                  <a:close/>
                  <a:moveTo>
                    <a:pt x="111968" y="117400"/>
                  </a:moveTo>
                  <a:lnTo>
                    <a:pt x="111968" y="112798"/>
                  </a:lnTo>
                  <a:cubicBezTo>
                    <a:pt x="111968" y="111458"/>
                    <a:pt x="111707" y="110533"/>
                    <a:pt x="111186" y="110011"/>
                  </a:cubicBezTo>
                  <a:cubicBezTo>
                    <a:pt x="110723" y="109572"/>
                    <a:pt x="109952" y="109359"/>
                    <a:pt x="108861" y="109359"/>
                  </a:cubicBezTo>
                  <a:lnTo>
                    <a:pt x="107296" y="109359"/>
                  </a:lnTo>
                  <a:cubicBezTo>
                    <a:pt x="107153" y="109359"/>
                    <a:pt x="107082" y="109549"/>
                    <a:pt x="107082" y="109928"/>
                  </a:cubicBezTo>
                  <a:lnTo>
                    <a:pt x="107082" y="117400"/>
                  </a:lnTo>
                  <a:lnTo>
                    <a:pt x="111968" y="117400"/>
                  </a:lnTo>
                  <a:close/>
                  <a:moveTo>
                    <a:pt x="118468" y="114482"/>
                  </a:moveTo>
                  <a:lnTo>
                    <a:pt x="116594" y="114482"/>
                  </a:lnTo>
                  <a:lnTo>
                    <a:pt x="116594" y="110770"/>
                  </a:lnTo>
                  <a:cubicBezTo>
                    <a:pt x="116594" y="109810"/>
                    <a:pt x="116262" y="109335"/>
                    <a:pt x="115597" y="109335"/>
                  </a:cubicBezTo>
                  <a:lnTo>
                    <a:pt x="115467" y="109335"/>
                  </a:lnTo>
                  <a:cubicBezTo>
                    <a:pt x="115408" y="109347"/>
                    <a:pt x="115360" y="109359"/>
                    <a:pt x="115348" y="109359"/>
                  </a:cubicBezTo>
                  <a:lnTo>
                    <a:pt x="115348" y="107710"/>
                  </a:lnTo>
                  <a:cubicBezTo>
                    <a:pt x="115479" y="107639"/>
                    <a:pt x="115775" y="107604"/>
                    <a:pt x="116238" y="107604"/>
                  </a:cubicBezTo>
                  <a:lnTo>
                    <a:pt x="116297" y="107604"/>
                  </a:lnTo>
                  <a:cubicBezTo>
                    <a:pt x="116866" y="107604"/>
                    <a:pt x="117353" y="107793"/>
                    <a:pt x="117744" y="108173"/>
                  </a:cubicBezTo>
                  <a:cubicBezTo>
                    <a:pt x="118230" y="108647"/>
                    <a:pt x="118468" y="109335"/>
                    <a:pt x="118468" y="110213"/>
                  </a:cubicBezTo>
                  <a:lnTo>
                    <a:pt x="118468" y="114482"/>
                  </a:lnTo>
                  <a:close/>
                  <a:moveTo>
                    <a:pt x="129806" y="113498"/>
                  </a:moveTo>
                  <a:cubicBezTo>
                    <a:pt x="129806" y="115348"/>
                    <a:pt x="129390" y="116807"/>
                    <a:pt x="128548" y="117862"/>
                  </a:cubicBezTo>
                  <a:cubicBezTo>
                    <a:pt x="127706" y="118918"/>
                    <a:pt x="126627" y="119440"/>
                    <a:pt x="125311" y="119440"/>
                  </a:cubicBezTo>
                  <a:cubicBezTo>
                    <a:pt x="123876" y="119440"/>
                    <a:pt x="122749" y="118989"/>
                    <a:pt x="121942" y="118076"/>
                  </a:cubicBezTo>
                  <a:cubicBezTo>
                    <a:pt x="121136" y="117175"/>
                    <a:pt x="120745" y="115882"/>
                    <a:pt x="120745" y="114221"/>
                  </a:cubicBezTo>
                  <a:cubicBezTo>
                    <a:pt x="120745" y="113332"/>
                    <a:pt x="120792" y="112668"/>
                    <a:pt x="120875" y="112229"/>
                  </a:cubicBezTo>
                  <a:cubicBezTo>
                    <a:pt x="121100" y="111304"/>
                    <a:pt x="121587" y="110379"/>
                    <a:pt x="122358" y="109466"/>
                  </a:cubicBezTo>
                  <a:lnTo>
                    <a:pt x="120685" y="109466"/>
                  </a:lnTo>
                  <a:lnTo>
                    <a:pt x="120685" y="107651"/>
                  </a:lnTo>
                  <a:lnTo>
                    <a:pt x="125465" y="107651"/>
                  </a:lnTo>
                  <a:cubicBezTo>
                    <a:pt x="128359" y="107651"/>
                    <a:pt x="129806" y="109596"/>
                    <a:pt x="129806" y="113498"/>
                  </a:cubicBezTo>
                  <a:close/>
                  <a:moveTo>
                    <a:pt x="127884" y="113557"/>
                  </a:moveTo>
                  <a:cubicBezTo>
                    <a:pt x="127884" y="110770"/>
                    <a:pt x="127078" y="109383"/>
                    <a:pt x="125465" y="109383"/>
                  </a:cubicBezTo>
                  <a:lnTo>
                    <a:pt x="124101" y="109383"/>
                  </a:lnTo>
                  <a:cubicBezTo>
                    <a:pt x="123686" y="109383"/>
                    <a:pt x="123389" y="109537"/>
                    <a:pt x="123235" y="109845"/>
                  </a:cubicBezTo>
                  <a:cubicBezTo>
                    <a:pt x="122832" y="110616"/>
                    <a:pt x="122630" y="111921"/>
                    <a:pt x="122630" y="113735"/>
                  </a:cubicBezTo>
                  <a:cubicBezTo>
                    <a:pt x="122630" y="116404"/>
                    <a:pt x="123520" y="117744"/>
                    <a:pt x="125311" y="117744"/>
                  </a:cubicBezTo>
                  <a:cubicBezTo>
                    <a:pt x="126141" y="117744"/>
                    <a:pt x="126781" y="117352"/>
                    <a:pt x="127232" y="116558"/>
                  </a:cubicBezTo>
                  <a:cubicBezTo>
                    <a:pt x="127659" y="115834"/>
                    <a:pt x="127884" y="114826"/>
                    <a:pt x="127884" y="113557"/>
                  </a:cubicBezTo>
                  <a:close/>
                  <a:moveTo>
                    <a:pt x="135937" y="119155"/>
                  </a:moveTo>
                  <a:lnTo>
                    <a:pt x="131454" y="119155"/>
                  </a:lnTo>
                  <a:lnTo>
                    <a:pt x="131454" y="117388"/>
                  </a:lnTo>
                  <a:lnTo>
                    <a:pt x="134063" y="117388"/>
                  </a:lnTo>
                  <a:lnTo>
                    <a:pt x="134063" y="111683"/>
                  </a:lnTo>
                  <a:cubicBezTo>
                    <a:pt x="134063" y="110118"/>
                    <a:pt x="133470" y="109335"/>
                    <a:pt x="132284" y="109335"/>
                  </a:cubicBezTo>
                  <a:cubicBezTo>
                    <a:pt x="132142" y="109335"/>
                    <a:pt x="131976" y="109395"/>
                    <a:pt x="131774" y="109501"/>
                  </a:cubicBezTo>
                  <a:lnTo>
                    <a:pt x="131667" y="109489"/>
                  </a:lnTo>
                  <a:lnTo>
                    <a:pt x="131667" y="107793"/>
                  </a:lnTo>
                  <a:cubicBezTo>
                    <a:pt x="131857" y="107675"/>
                    <a:pt x="132189" y="107604"/>
                    <a:pt x="132640" y="107604"/>
                  </a:cubicBezTo>
                  <a:cubicBezTo>
                    <a:pt x="133589" y="107604"/>
                    <a:pt x="134360" y="107912"/>
                    <a:pt x="134929" y="108529"/>
                  </a:cubicBezTo>
                  <a:cubicBezTo>
                    <a:pt x="135605" y="109252"/>
                    <a:pt x="135937" y="110320"/>
                    <a:pt x="135937" y="111743"/>
                  </a:cubicBezTo>
                  <a:close/>
                  <a:moveTo>
                    <a:pt x="142377" y="119155"/>
                  </a:moveTo>
                  <a:lnTo>
                    <a:pt x="137882" y="119155"/>
                  </a:lnTo>
                  <a:lnTo>
                    <a:pt x="137882" y="117388"/>
                  </a:lnTo>
                  <a:lnTo>
                    <a:pt x="140503" y="117388"/>
                  </a:lnTo>
                  <a:lnTo>
                    <a:pt x="140503" y="111683"/>
                  </a:lnTo>
                  <a:cubicBezTo>
                    <a:pt x="140503" y="110118"/>
                    <a:pt x="139898" y="109335"/>
                    <a:pt x="138712" y="109335"/>
                  </a:cubicBezTo>
                  <a:cubicBezTo>
                    <a:pt x="138570" y="109335"/>
                    <a:pt x="138404" y="109395"/>
                    <a:pt x="138214" y="109501"/>
                  </a:cubicBezTo>
                  <a:lnTo>
                    <a:pt x="138107" y="109489"/>
                  </a:lnTo>
                  <a:lnTo>
                    <a:pt x="138107" y="107793"/>
                  </a:lnTo>
                  <a:cubicBezTo>
                    <a:pt x="138297" y="107675"/>
                    <a:pt x="138617" y="107604"/>
                    <a:pt x="139080" y="107604"/>
                  </a:cubicBezTo>
                  <a:cubicBezTo>
                    <a:pt x="140029" y="107604"/>
                    <a:pt x="140788" y="107912"/>
                    <a:pt x="141357" y="108529"/>
                  </a:cubicBezTo>
                  <a:cubicBezTo>
                    <a:pt x="142033" y="109252"/>
                    <a:pt x="142377" y="110320"/>
                    <a:pt x="142377" y="111743"/>
                  </a:cubicBezTo>
                  <a:close/>
                  <a:moveTo>
                    <a:pt x="147026" y="114482"/>
                  </a:moveTo>
                  <a:lnTo>
                    <a:pt x="145164" y="114482"/>
                  </a:lnTo>
                  <a:lnTo>
                    <a:pt x="145164" y="110770"/>
                  </a:lnTo>
                  <a:cubicBezTo>
                    <a:pt x="145164" y="109810"/>
                    <a:pt x="144832" y="109335"/>
                    <a:pt x="144168" y="109335"/>
                  </a:cubicBezTo>
                  <a:lnTo>
                    <a:pt x="144037" y="109335"/>
                  </a:lnTo>
                  <a:cubicBezTo>
                    <a:pt x="143966" y="109347"/>
                    <a:pt x="143931" y="109359"/>
                    <a:pt x="143919" y="109359"/>
                  </a:cubicBezTo>
                  <a:lnTo>
                    <a:pt x="143919" y="107710"/>
                  </a:lnTo>
                  <a:cubicBezTo>
                    <a:pt x="144049" y="107639"/>
                    <a:pt x="144346" y="107604"/>
                    <a:pt x="144796" y="107604"/>
                  </a:cubicBezTo>
                  <a:lnTo>
                    <a:pt x="144856" y="107604"/>
                  </a:lnTo>
                  <a:cubicBezTo>
                    <a:pt x="145437" y="107604"/>
                    <a:pt x="145923" y="107793"/>
                    <a:pt x="146314" y="108173"/>
                  </a:cubicBezTo>
                  <a:cubicBezTo>
                    <a:pt x="146789" y="108647"/>
                    <a:pt x="147026" y="109335"/>
                    <a:pt x="147026" y="110213"/>
                  </a:cubicBezTo>
                  <a:lnTo>
                    <a:pt x="147026" y="114482"/>
                  </a:lnTo>
                  <a:close/>
                  <a:moveTo>
                    <a:pt x="157890" y="113356"/>
                  </a:moveTo>
                  <a:cubicBezTo>
                    <a:pt x="157890" y="115182"/>
                    <a:pt x="157391" y="116665"/>
                    <a:pt x="156383" y="117803"/>
                  </a:cubicBezTo>
                  <a:cubicBezTo>
                    <a:pt x="155458" y="118835"/>
                    <a:pt x="154249" y="119357"/>
                    <a:pt x="152778" y="119357"/>
                  </a:cubicBezTo>
                  <a:cubicBezTo>
                    <a:pt x="151580" y="119357"/>
                    <a:pt x="150525" y="119120"/>
                    <a:pt x="149635" y="118669"/>
                  </a:cubicBezTo>
                  <a:lnTo>
                    <a:pt x="149635" y="116605"/>
                  </a:lnTo>
                  <a:lnTo>
                    <a:pt x="149789" y="116605"/>
                  </a:lnTo>
                  <a:cubicBezTo>
                    <a:pt x="150631" y="117293"/>
                    <a:pt x="151639" y="117637"/>
                    <a:pt x="152825" y="117637"/>
                  </a:cubicBezTo>
                  <a:cubicBezTo>
                    <a:pt x="153774" y="117637"/>
                    <a:pt x="154521" y="117341"/>
                    <a:pt x="155031" y="116748"/>
                  </a:cubicBezTo>
                  <a:cubicBezTo>
                    <a:pt x="155636" y="116083"/>
                    <a:pt x="155945" y="114957"/>
                    <a:pt x="155945" y="113379"/>
                  </a:cubicBezTo>
                  <a:cubicBezTo>
                    <a:pt x="155945" y="111802"/>
                    <a:pt x="155636" y="110664"/>
                    <a:pt x="155031" y="109988"/>
                  </a:cubicBezTo>
                  <a:cubicBezTo>
                    <a:pt x="154486" y="109359"/>
                    <a:pt x="153656" y="109039"/>
                    <a:pt x="152564" y="109039"/>
                  </a:cubicBezTo>
                  <a:cubicBezTo>
                    <a:pt x="151960" y="109039"/>
                    <a:pt x="151497" y="109098"/>
                    <a:pt x="151189" y="109217"/>
                  </a:cubicBezTo>
                  <a:lnTo>
                    <a:pt x="151189" y="111470"/>
                  </a:lnTo>
                  <a:cubicBezTo>
                    <a:pt x="151189" y="112146"/>
                    <a:pt x="151319" y="112680"/>
                    <a:pt x="151592" y="113083"/>
                  </a:cubicBezTo>
                  <a:cubicBezTo>
                    <a:pt x="151853" y="113486"/>
                    <a:pt x="152173" y="113688"/>
                    <a:pt x="152564" y="113688"/>
                  </a:cubicBezTo>
                  <a:lnTo>
                    <a:pt x="152564" y="114886"/>
                  </a:lnTo>
                  <a:cubicBezTo>
                    <a:pt x="152446" y="114921"/>
                    <a:pt x="152304" y="114933"/>
                    <a:pt x="152149" y="114933"/>
                  </a:cubicBezTo>
                  <a:cubicBezTo>
                    <a:pt x="151272" y="114933"/>
                    <a:pt x="150596" y="114625"/>
                    <a:pt x="150109" y="114008"/>
                  </a:cubicBezTo>
                  <a:cubicBezTo>
                    <a:pt x="149588" y="113344"/>
                    <a:pt x="149327" y="112359"/>
                    <a:pt x="149327" y="111055"/>
                  </a:cubicBezTo>
                  <a:lnTo>
                    <a:pt x="149327" y="107959"/>
                  </a:lnTo>
                  <a:cubicBezTo>
                    <a:pt x="150335" y="107639"/>
                    <a:pt x="151462" y="107473"/>
                    <a:pt x="152719" y="107473"/>
                  </a:cubicBezTo>
                  <a:cubicBezTo>
                    <a:pt x="154343" y="107473"/>
                    <a:pt x="155612" y="107983"/>
                    <a:pt x="156526" y="109003"/>
                  </a:cubicBezTo>
                  <a:cubicBezTo>
                    <a:pt x="157439" y="110035"/>
                    <a:pt x="157890" y="111482"/>
                    <a:pt x="157890" y="113356"/>
                  </a:cubicBezTo>
                  <a:close/>
                  <a:moveTo>
                    <a:pt x="162420" y="119155"/>
                  </a:moveTo>
                  <a:lnTo>
                    <a:pt x="160546" y="119155"/>
                  </a:lnTo>
                  <a:lnTo>
                    <a:pt x="160546" y="110747"/>
                  </a:lnTo>
                  <a:cubicBezTo>
                    <a:pt x="160546" y="109810"/>
                    <a:pt x="160214" y="109335"/>
                    <a:pt x="159550" y="109335"/>
                  </a:cubicBezTo>
                  <a:lnTo>
                    <a:pt x="159419" y="109335"/>
                  </a:lnTo>
                  <a:cubicBezTo>
                    <a:pt x="159348" y="109347"/>
                    <a:pt x="159313" y="109359"/>
                    <a:pt x="159301" y="109359"/>
                  </a:cubicBezTo>
                  <a:lnTo>
                    <a:pt x="159301" y="107710"/>
                  </a:lnTo>
                  <a:cubicBezTo>
                    <a:pt x="159443" y="107639"/>
                    <a:pt x="159740" y="107604"/>
                    <a:pt x="160190" y="107604"/>
                  </a:cubicBezTo>
                  <a:lnTo>
                    <a:pt x="160238" y="107604"/>
                  </a:lnTo>
                  <a:cubicBezTo>
                    <a:pt x="160819" y="107604"/>
                    <a:pt x="161305" y="107793"/>
                    <a:pt x="161697" y="108173"/>
                  </a:cubicBezTo>
                  <a:cubicBezTo>
                    <a:pt x="162171" y="108647"/>
                    <a:pt x="162420" y="109335"/>
                    <a:pt x="162420" y="110213"/>
                  </a:cubicBezTo>
                  <a:lnTo>
                    <a:pt x="162420" y="119155"/>
                  </a:lnTo>
                  <a:close/>
                  <a:moveTo>
                    <a:pt x="177992" y="119155"/>
                  </a:moveTo>
                  <a:lnTo>
                    <a:pt x="176118" y="119155"/>
                  </a:lnTo>
                  <a:lnTo>
                    <a:pt x="176118" y="112692"/>
                  </a:lnTo>
                  <a:cubicBezTo>
                    <a:pt x="176118" y="111434"/>
                    <a:pt x="175881" y="110569"/>
                    <a:pt x="175406" y="110071"/>
                  </a:cubicBezTo>
                  <a:cubicBezTo>
                    <a:pt x="174944" y="109584"/>
                    <a:pt x="174137" y="109335"/>
                    <a:pt x="172975" y="109335"/>
                  </a:cubicBezTo>
                  <a:cubicBezTo>
                    <a:pt x="172406" y="109335"/>
                    <a:pt x="172086" y="109359"/>
                    <a:pt x="172026" y="109395"/>
                  </a:cubicBezTo>
                  <a:cubicBezTo>
                    <a:pt x="171967" y="109442"/>
                    <a:pt x="171943" y="109774"/>
                    <a:pt x="171943" y="110414"/>
                  </a:cubicBezTo>
                  <a:lnTo>
                    <a:pt x="171943" y="115455"/>
                  </a:lnTo>
                  <a:cubicBezTo>
                    <a:pt x="171943" y="116819"/>
                    <a:pt x="171671" y="117827"/>
                    <a:pt x="171149" y="118491"/>
                  </a:cubicBezTo>
                  <a:cubicBezTo>
                    <a:pt x="170698" y="119048"/>
                    <a:pt x="170093" y="119333"/>
                    <a:pt x="169358" y="119333"/>
                  </a:cubicBezTo>
                  <a:cubicBezTo>
                    <a:pt x="168824" y="119333"/>
                    <a:pt x="168480" y="119155"/>
                    <a:pt x="168338" y="118823"/>
                  </a:cubicBezTo>
                  <a:lnTo>
                    <a:pt x="168338" y="117447"/>
                  </a:lnTo>
                  <a:lnTo>
                    <a:pt x="168433" y="117364"/>
                  </a:lnTo>
                  <a:cubicBezTo>
                    <a:pt x="168575" y="117530"/>
                    <a:pt x="168753" y="117613"/>
                    <a:pt x="168978" y="117613"/>
                  </a:cubicBezTo>
                  <a:cubicBezTo>
                    <a:pt x="169678" y="117613"/>
                    <a:pt x="170022" y="116937"/>
                    <a:pt x="170022" y="115585"/>
                  </a:cubicBezTo>
                  <a:lnTo>
                    <a:pt x="170022" y="112051"/>
                  </a:lnTo>
                  <a:cubicBezTo>
                    <a:pt x="170022" y="111126"/>
                    <a:pt x="170307" y="110248"/>
                    <a:pt x="170864" y="109418"/>
                  </a:cubicBezTo>
                  <a:cubicBezTo>
                    <a:pt x="170236" y="109489"/>
                    <a:pt x="169619" y="109572"/>
                    <a:pt x="169026" y="109679"/>
                  </a:cubicBezTo>
                  <a:lnTo>
                    <a:pt x="169026" y="107876"/>
                  </a:lnTo>
                  <a:cubicBezTo>
                    <a:pt x="170117" y="107675"/>
                    <a:pt x="171445" y="107580"/>
                    <a:pt x="172999" y="107580"/>
                  </a:cubicBezTo>
                  <a:cubicBezTo>
                    <a:pt x="174636" y="107580"/>
                    <a:pt x="175845" y="107900"/>
                    <a:pt x="176628" y="108529"/>
                  </a:cubicBezTo>
                  <a:cubicBezTo>
                    <a:pt x="177529" y="109276"/>
                    <a:pt x="177992" y="110545"/>
                    <a:pt x="177992" y="112312"/>
                  </a:cubicBezTo>
                  <a:lnTo>
                    <a:pt x="177992" y="119155"/>
                  </a:lnTo>
                  <a:close/>
                  <a:moveTo>
                    <a:pt x="182653" y="119155"/>
                  </a:moveTo>
                  <a:lnTo>
                    <a:pt x="180779" y="119155"/>
                  </a:lnTo>
                  <a:lnTo>
                    <a:pt x="180779" y="110747"/>
                  </a:lnTo>
                  <a:cubicBezTo>
                    <a:pt x="180779" y="109810"/>
                    <a:pt x="180447" y="109335"/>
                    <a:pt x="179783" y="109335"/>
                  </a:cubicBezTo>
                  <a:lnTo>
                    <a:pt x="179652" y="109335"/>
                  </a:lnTo>
                  <a:cubicBezTo>
                    <a:pt x="179593" y="109347"/>
                    <a:pt x="179546" y="109359"/>
                    <a:pt x="179534" y="109359"/>
                  </a:cubicBezTo>
                  <a:lnTo>
                    <a:pt x="179534" y="107710"/>
                  </a:lnTo>
                  <a:cubicBezTo>
                    <a:pt x="179676" y="107639"/>
                    <a:pt x="179972" y="107604"/>
                    <a:pt x="180423" y="107604"/>
                  </a:cubicBezTo>
                  <a:lnTo>
                    <a:pt x="180482" y="107604"/>
                  </a:lnTo>
                  <a:cubicBezTo>
                    <a:pt x="181052" y="107604"/>
                    <a:pt x="181538" y="107793"/>
                    <a:pt x="181929" y="108173"/>
                  </a:cubicBezTo>
                  <a:cubicBezTo>
                    <a:pt x="182416" y="108647"/>
                    <a:pt x="182653" y="109335"/>
                    <a:pt x="182653" y="110213"/>
                  </a:cubicBezTo>
                  <a:lnTo>
                    <a:pt x="182653" y="119155"/>
                  </a:lnTo>
                  <a:close/>
                  <a:moveTo>
                    <a:pt x="193943" y="119155"/>
                  </a:moveTo>
                  <a:lnTo>
                    <a:pt x="191951" y="119155"/>
                  </a:lnTo>
                  <a:cubicBezTo>
                    <a:pt x="190812" y="117044"/>
                    <a:pt x="189413" y="114791"/>
                    <a:pt x="187741" y="112407"/>
                  </a:cubicBezTo>
                  <a:cubicBezTo>
                    <a:pt x="187361" y="112917"/>
                    <a:pt x="187100" y="113451"/>
                    <a:pt x="186958" y="114008"/>
                  </a:cubicBezTo>
                  <a:cubicBezTo>
                    <a:pt x="186863" y="114447"/>
                    <a:pt x="186804" y="115052"/>
                    <a:pt x="186804" y="115834"/>
                  </a:cubicBezTo>
                  <a:lnTo>
                    <a:pt x="186804" y="119155"/>
                  </a:lnTo>
                  <a:lnTo>
                    <a:pt x="184871" y="119155"/>
                  </a:lnTo>
                  <a:lnTo>
                    <a:pt x="184871" y="117341"/>
                  </a:lnTo>
                  <a:cubicBezTo>
                    <a:pt x="184871" y="116060"/>
                    <a:pt x="185013" y="115063"/>
                    <a:pt x="185309" y="114340"/>
                  </a:cubicBezTo>
                  <a:cubicBezTo>
                    <a:pt x="185570" y="113688"/>
                    <a:pt x="186163" y="112751"/>
                    <a:pt x="187112" y="111494"/>
                  </a:cubicBezTo>
                  <a:cubicBezTo>
                    <a:pt x="186519" y="110640"/>
                    <a:pt x="185665" y="109442"/>
                    <a:pt x="184538" y="107876"/>
                  </a:cubicBezTo>
                  <a:lnTo>
                    <a:pt x="184538" y="107651"/>
                  </a:lnTo>
                  <a:lnTo>
                    <a:pt x="186626" y="107651"/>
                  </a:lnTo>
                  <a:cubicBezTo>
                    <a:pt x="187575" y="108861"/>
                    <a:pt x="188974" y="110853"/>
                    <a:pt x="190812" y="113628"/>
                  </a:cubicBezTo>
                  <a:cubicBezTo>
                    <a:pt x="191050" y="113213"/>
                    <a:pt x="191204" y="112846"/>
                    <a:pt x="191275" y="112526"/>
                  </a:cubicBezTo>
                  <a:cubicBezTo>
                    <a:pt x="191358" y="112134"/>
                    <a:pt x="191405" y="111553"/>
                    <a:pt x="191405" y="110794"/>
                  </a:cubicBezTo>
                  <a:lnTo>
                    <a:pt x="191405" y="107651"/>
                  </a:lnTo>
                  <a:lnTo>
                    <a:pt x="193386" y="107651"/>
                  </a:lnTo>
                  <a:lnTo>
                    <a:pt x="193386" y="109821"/>
                  </a:lnTo>
                  <a:cubicBezTo>
                    <a:pt x="193386" y="110770"/>
                    <a:pt x="193184" y="111660"/>
                    <a:pt x="192793" y="112478"/>
                  </a:cubicBezTo>
                  <a:cubicBezTo>
                    <a:pt x="192508" y="113059"/>
                    <a:pt x="192058" y="113747"/>
                    <a:pt x="191405" y="114554"/>
                  </a:cubicBezTo>
                  <a:cubicBezTo>
                    <a:pt x="192508" y="116226"/>
                    <a:pt x="193350" y="117685"/>
                    <a:pt x="193943" y="118906"/>
                  </a:cubicBezTo>
                  <a:lnTo>
                    <a:pt x="193943" y="119155"/>
                  </a:lnTo>
                  <a:close/>
                  <a:moveTo>
                    <a:pt x="204688" y="119155"/>
                  </a:moveTo>
                  <a:lnTo>
                    <a:pt x="202826" y="119155"/>
                  </a:lnTo>
                  <a:lnTo>
                    <a:pt x="202826" y="112692"/>
                  </a:lnTo>
                  <a:cubicBezTo>
                    <a:pt x="202826" y="111434"/>
                    <a:pt x="202589" y="110569"/>
                    <a:pt x="202115" y="110071"/>
                  </a:cubicBezTo>
                  <a:cubicBezTo>
                    <a:pt x="201652" y="109584"/>
                    <a:pt x="200846" y="109335"/>
                    <a:pt x="199683" y="109335"/>
                  </a:cubicBezTo>
                  <a:cubicBezTo>
                    <a:pt x="199114" y="109335"/>
                    <a:pt x="198794" y="109359"/>
                    <a:pt x="198735" y="109395"/>
                  </a:cubicBezTo>
                  <a:cubicBezTo>
                    <a:pt x="198675" y="109442"/>
                    <a:pt x="198652" y="109774"/>
                    <a:pt x="198652" y="110414"/>
                  </a:cubicBezTo>
                  <a:lnTo>
                    <a:pt x="198652" y="115455"/>
                  </a:lnTo>
                  <a:cubicBezTo>
                    <a:pt x="198652" y="116819"/>
                    <a:pt x="198379" y="117827"/>
                    <a:pt x="197857" y="118491"/>
                  </a:cubicBezTo>
                  <a:cubicBezTo>
                    <a:pt x="197406" y="119048"/>
                    <a:pt x="196802" y="119333"/>
                    <a:pt x="196066" y="119333"/>
                  </a:cubicBezTo>
                  <a:cubicBezTo>
                    <a:pt x="195533" y="119333"/>
                    <a:pt x="195189" y="119155"/>
                    <a:pt x="195046" y="118823"/>
                  </a:cubicBezTo>
                  <a:lnTo>
                    <a:pt x="195046" y="117447"/>
                  </a:lnTo>
                  <a:lnTo>
                    <a:pt x="195141" y="117364"/>
                  </a:lnTo>
                  <a:cubicBezTo>
                    <a:pt x="195283" y="117530"/>
                    <a:pt x="195461" y="117613"/>
                    <a:pt x="195687" y="117613"/>
                  </a:cubicBezTo>
                  <a:cubicBezTo>
                    <a:pt x="196386" y="117613"/>
                    <a:pt x="196730" y="116937"/>
                    <a:pt x="196730" y="115585"/>
                  </a:cubicBezTo>
                  <a:lnTo>
                    <a:pt x="196730" y="112051"/>
                  </a:lnTo>
                  <a:cubicBezTo>
                    <a:pt x="196730" y="111126"/>
                    <a:pt x="197015" y="110248"/>
                    <a:pt x="197572" y="109418"/>
                  </a:cubicBezTo>
                  <a:cubicBezTo>
                    <a:pt x="196944" y="109489"/>
                    <a:pt x="196327" y="109572"/>
                    <a:pt x="195734" y="109679"/>
                  </a:cubicBezTo>
                  <a:lnTo>
                    <a:pt x="195734" y="107876"/>
                  </a:lnTo>
                  <a:cubicBezTo>
                    <a:pt x="196825" y="107675"/>
                    <a:pt x="198154" y="107580"/>
                    <a:pt x="199707" y="107580"/>
                  </a:cubicBezTo>
                  <a:cubicBezTo>
                    <a:pt x="201344" y="107580"/>
                    <a:pt x="202554" y="107900"/>
                    <a:pt x="203324" y="108529"/>
                  </a:cubicBezTo>
                  <a:cubicBezTo>
                    <a:pt x="204238" y="109276"/>
                    <a:pt x="204688" y="110545"/>
                    <a:pt x="204688" y="112312"/>
                  </a:cubicBezTo>
                  <a:lnTo>
                    <a:pt x="204688" y="119155"/>
                  </a:lnTo>
                  <a:close/>
                  <a:moveTo>
                    <a:pt x="211081" y="119155"/>
                  </a:moveTo>
                  <a:lnTo>
                    <a:pt x="206598" y="119155"/>
                  </a:lnTo>
                  <a:lnTo>
                    <a:pt x="206598" y="117388"/>
                  </a:lnTo>
                  <a:lnTo>
                    <a:pt x="209207" y="117388"/>
                  </a:lnTo>
                  <a:lnTo>
                    <a:pt x="209207" y="111683"/>
                  </a:lnTo>
                  <a:cubicBezTo>
                    <a:pt x="209207" y="110118"/>
                    <a:pt x="208614" y="109335"/>
                    <a:pt x="207428" y="109335"/>
                  </a:cubicBezTo>
                  <a:cubicBezTo>
                    <a:pt x="207286" y="109335"/>
                    <a:pt x="207120" y="109395"/>
                    <a:pt x="206918" y="109501"/>
                  </a:cubicBezTo>
                  <a:lnTo>
                    <a:pt x="206811" y="109489"/>
                  </a:lnTo>
                  <a:lnTo>
                    <a:pt x="206811" y="107793"/>
                  </a:lnTo>
                  <a:cubicBezTo>
                    <a:pt x="207001" y="107675"/>
                    <a:pt x="207333" y="107604"/>
                    <a:pt x="207784" y="107604"/>
                  </a:cubicBezTo>
                  <a:cubicBezTo>
                    <a:pt x="208732" y="107604"/>
                    <a:pt x="209503" y="107912"/>
                    <a:pt x="210073" y="108529"/>
                  </a:cubicBezTo>
                  <a:cubicBezTo>
                    <a:pt x="210749" y="109252"/>
                    <a:pt x="211081" y="110320"/>
                    <a:pt x="211081" y="111743"/>
                  </a:cubicBezTo>
                  <a:close/>
                  <a:moveTo>
                    <a:pt x="220189" y="113498"/>
                  </a:moveTo>
                  <a:cubicBezTo>
                    <a:pt x="220189" y="115241"/>
                    <a:pt x="219727" y="116653"/>
                    <a:pt x="218801" y="117708"/>
                  </a:cubicBezTo>
                  <a:cubicBezTo>
                    <a:pt x="217888" y="118752"/>
                    <a:pt x="216726" y="119286"/>
                    <a:pt x="215315" y="119286"/>
                  </a:cubicBezTo>
                  <a:cubicBezTo>
                    <a:pt x="214318" y="119286"/>
                    <a:pt x="213559" y="119120"/>
                    <a:pt x="213049" y="118776"/>
                  </a:cubicBezTo>
                  <a:lnTo>
                    <a:pt x="213049" y="116925"/>
                  </a:lnTo>
                  <a:lnTo>
                    <a:pt x="213192" y="116925"/>
                  </a:lnTo>
                  <a:cubicBezTo>
                    <a:pt x="213714" y="117352"/>
                    <a:pt x="214283" y="117566"/>
                    <a:pt x="214911" y="117566"/>
                  </a:cubicBezTo>
                  <a:cubicBezTo>
                    <a:pt x="215991" y="117566"/>
                    <a:pt x="216809" y="117210"/>
                    <a:pt x="217390" y="116487"/>
                  </a:cubicBezTo>
                  <a:cubicBezTo>
                    <a:pt x="217971" y="115775"/>
                    <a:pt x="218256" y="114779"/>
                    <a:pt x="218256" y="113522"/>
                  </a:cubicBezTo>
                  <a:cubicBezTo>
                    <a:pt x="218256" y="112193"/>
                    <a:pt x="217959" y="111162"/>
                    <a:pt x="217355" y="110426"/>
                  </a:cubicBezTo>
                  <a:cubicBezTo>
                    <a:pt x="216762" y="109679"/>
                    <a:pt x="215943" y="109312"/>
                    <a:pt x="214911" y="109312"/>
                  </a:cubicBezTo>
                  <a:cubicBezTo>
                    <a:pt x="214342" y="109312"/>
                    <a:pt x="213761" y="109466"/>
                    <a:pt x="213168" y="109774"/>
                  </a:cubicBezTo>
                  <a:lnTo>
                    <a:pt x="213049" y="109774"/>
                  </a:lnTo>
                  <a:lnTo>
                    <a:pt x="213049" y="107912"/>
                  </a:lnTo>
                  <a:cubicBezTo>
                    <a:pt x="213583" y="107651"/>
                    <a:pt x="214318" y="107521"/>
                    <a:pt x="215255" y="107521"/>
                  </a:cubicBezTo>
                  <a:cubicBezTo>
                    <a:pt x="216738" y="107521"/>
                    <a:pt x="217924" y="108031"/>
                    <a:pt x="218801" y="109062"/>
                  </a:cubicBezTo>
                  <a:cubicBezTo>
                    <a:pt x="219727" y="110142"/>
                    <a:pt x="220189" y="111624"/>
                    <a:pt x="220189" y="113498"/>
                  </a:cubicBezTo>
                  <a:close/>
                  <a:moveTo>
                    <a:pt x="232073" y="110011"/>
                  </a:moveTo>
                  <a:cubicBezTo>
                    <a:pt x="232073" y="112893"/>
                    <a:pt x="231681" y="115111"/>
                    <a:pt x="230887" y="116676"/>
                  </a:cubicBezTo>
                  <a:cubicBezTo>
                    <a:pt x="229962" y="118479"/>
                    <a:pt x="228633" y="119369"/>
                    <a:pt x="226902" y="119369"/>
                  </a:cubicBezTo>
                  <a:cubicBezTo>
                    <a:pt x="225087" y="119369"/>
                    <a:pt x="223723" y="118206"/>
                    <a:pt x="222834" y="115882"/>
                  </a:cubicBezTo>
                  <a:cubicBezTo>
                    <a:pt x="222253" y="114340"/>
                    <a:pt x="221956" y="112170"/>
                    <a:pt x="221956" y="109359"/>
                  </a:cubicBezTo>
                  <a:lnTo>
                    <a:pt x="221956" y="107651"/>
                  </a:lnTo>
                  <a:lnTo>
                    <a:pt x="223830" y="107651"/>
                  </a:lnTo>
                  <a:lnTo>
                    <a:pt x="223830" y="109442"/>
                  </a:lnTo>
                  <a:cubicBezTo>
                    <a:pt x="223830" y="111873"/>
                    <a:pt x="223949" y="113451"/>
                    <a:pt x="224174" y="114174"/>
                  </a:cubicBezTo>
                  <a:cubicBezTo>
                    <a:pt x="224423" y="113972"/>
                    <a:pt x="224648" y="113783"/>
                    <a:pt x="224850" y="113605"/>
                  </a:cubicBezTo>
                  <a:cubicBezTo>
                    <a:pt x="225348" y="113142"/>
                    <a:pt x="225680" y="112692"/>
                    <a:pt x="225834" y="112241"/>
                  </a:cubicBezTo>
                  <a:cubicBezTo>
                    <a:pt x="226000" y="111790"/>
                    <a:pt x="226083" y="111090"/>
                    <a:pt x="226083" y="110118"/>
                  </a:cubicBezTo>
                  <a:lnTo>
                    <a:pt x="226083" y="107651"/>
                  </a:lnTo>
                  <a:lnTo>
                    <a:pt x="227969" y="107651"/>
                  </a:lnTo>
                  <a:lnTo>
                    <a:pt x="227969" y="110011"/>
                  </a:lnTo>
                  <a:cubicBezTo>
                    <a:pt x="227969" y="111221"/>
                    <a:pt x="227732" y="112193"/>
                    <a:pt x="227246" y="112917"/>
                  </a:cubicBezTo>
                  <a:cubicBezTo>
                    <a:pt x="226914" y="113391"/>
                    <a:pt x="226273" y="113961"/>
                    <a:pt x="225312" y="114637"/>
                  </a:cubicBezTo>
                  <a:cubicBezTo>
                    <a:pt x="225253" y="114684"/>
                    <a:pt x="224969" y="114897"/>
                    <a:pt x="224447" y="115289"/>
                  </a:cubicBezTo>
                  <a:cubicBezTo>
                    <a:pt x="224933" y="116914"/>
                    <a:pt x="225751" y="117720"/>
                    <a:pt x="226902" y="117720"/>
                  </a:cubicBezTo>
                  <a:cubicBezTo>
                    <a:pt x="228100" y="117720"/>
                    <a:pt x="228965" y="116961"/>
                    <a:pt x="229511" y="115443"/>
                  </a:cubicBezTo>
                  <a:cubicBezTo>
                    <a:pt x="229962" y="114245"/>
                    <a:pt x="230187" y="112514"/>
                    <a:pt x="230187" y="110237"/>
                  </a:cubicBezTo>
                  <a:lnTo>
                    <a:pt x="230187" y="107651"/>
                  </a:lnTo>
                  <a:lnTo>
                    <a:pt x="232073" y="107651"/>
                  </a:lnTo>
                  <a:lnTo>
                    <a:pt x="232073" y="110011"/>
                  </a:lnTo>
                  <a:close/>
                  <a:moveTo>
                    <a:pt x="243909" y="113534"/>
                  </a:moveTo>
                  <a:cubicBezTo>
                    <a:pt x="243909" y="115479"/>
                    <a:pt x="243517" y="116949"/>
                    <a:pt x="242735" y="117934"/>
                  </a:cubicBezTo>
                  <a:cubicBezTo>
                    <a:pt x="242011" y="118835"/>
                    <a:pt x="241039" y="119286"/>
                    <a:pt x="239781" y="119286"/>
                  </a:cubicBezTo>
                  <a:cubicBezTo>
                    <a:pt x="239295" y="119286"/>
                    <a:pt x="238916" y="119191"/>
                    <a:pt x="238643" y="118977"/>
                  </a:cubicBezTo>
                  <a:lnTo>
                    <a:pt x="238643" y="117341"/>
                  </a:lnTo>
                  <a:lnTo>
                    <a:pt x="238785" y="117269"/>
                  </a:lnTo>
                  <a:cubicBezTo>
                    <a:pt x="239034" y="117471"/>
                    <a:pt x="239307" y="117566"/>
                    <a:pt x="239592" y="117566"/>
                  </a:cubicBezTo>
                  <a:cubicBezTo>
                    <a:pt x="241216" y="117566"/>
                    <a:pt x="242023" y="116238"/>
                    <a:pt x="242023" y="113581"/>
                  </a:cubicBezTo>
                  <a:cubicBezTo>
                    <a:pt x="242023" y="110735"/>
                    <a:pt x="241145" y="109312"/>
                    <a:pt x="239390" y="109312"/>
                  </a:cubicBezTo>
                  <a:cubicBezTo>
                    <a:pt x="238335" y="109312"/>
                    <a:pt x="237576" y="109964"/>
                    <a:pt x="237137" y="111280"/>
                  </a:cubicBezTo>
                  <a:cubicBezTo>
                    <a:pt x="236971" y="111814"/>
                    <a:pt x="236876" y="112371"/>
                    <a:pt x="236876" y="112964"/>
                  </a:cubicBezTo>
                  <a:lnTo>
                    <a:pt x="236876" y="119155"/>
                  </a:lnTo>
                  <a:lnTo>
                    <a:pt x="235002" y="119155"/>
                  </a:lnTo>
                  <a:lnTo>
                    <a:pt x="235002" y="111743"/>
                  </a:lnTo>
                  <a:cubicBezTo>
                    <a:pt x="235002" y="110165"/>
                    <a:pt x="234646" y="109383"/>
                    <a:pt x="233923" y="109383"/>
                  </a:cubicBezTo>
                  <a:lnTo>
                    <a:pt x="233792" y="109383"/>
                  </a:lnTo>
                  <a:lnTo>
                    <a:pt x="233792" y="107758"/>
                  </a:lnTo>
                  <a:cubicBezTo>
                    <a:pt x="233911" y="107675"/>
                    <a:pt x="234124" y="107627"/>
                    <a:pt x="234445" y="107627"/>
                  </a:cubicBezTo>
                  <a:cubicBezTo>
                    <a:pt x="235049" y="107627"/>
                    <a:pt x="235512" y="107793"/>
                    <a:pt x="235832" y="108137"/>
                  </a:cubicBezTo>
                  <a:cubicBezTo>
                    <a:pt x="236283" y="108624"/>
                    <a:pt x="236544" y="109217"/>
                    <a:pt x="236591" y="109904"/>
                  </a:cubicBezTo>
                  <a:cubicBezTo>
                    <a:pt x="236591" y="109999"/>
                    <a:pt x="236627" y="110059"/>
                    <a:pt x="236698" y="110059"/>
                  </a:cubicBezTo>
                  <a:cubicBezTo>
                    <a:pt x="236722" y="110059"/>
                    <a:pt x="236757" y="110035"/>
                    <a:pt x="236816" y="109988"/>
                  </a:cubicBezTo>
                  <a:cubicBezTo>
                    <a:pt x="237243" y="109074"/>
                    <a:pt x="237682" y="108434"/>
                    <a:pt x="238133" y="108066"/>
                  </a:cubicBezTo>
                  <a:cubicBezTo>
                    <a:pt x="238584" y="107699"/>
                    <a:pt x="239188" y="107521"/>
                    <a:pt x="239971" y="107521"/>
                  </a:cubicBezTo>
                  <a:cubicBezTo>
                    <a:pt x="241027" y="107521"/>
                    <a:pt x="241892" y="107888"/>
                    <a:pt x="242568" y="108636"/>
                  </a:cubicBezTo>
                  <a:cubicBezTo>
                    <a:pt x="243458" y="109667"/>
                    <a:pt x="243909" y="111292"/>
                    <a:pt x="243909" y="113534"/>
                  </a:cubicBezTo>
                  <a:close/>
                  <a:moveTo>
                    <a:pt x="257464" y="107651"/>
                  </a:moveTo>
                  <a:cubicBezTo>
                    <a:pt x="257464" y="109489"/>
                    <a:pt x="257346" y="110711"/>
                    <a:pt x="257120" y="111316"/>
                  </a:cubicBezTo>
                  <a:cubicBezTo>
                    <a:pt x="256824" y="112110"/>
                    <a:pt x="255970" y="113225"/>
                    <a:pt x="254559" y="114660"/>
                  </a:cubicBezTo>
                  <a:lnTo>
                    <a:pt x="254559" y="123579"/>
                  </a:lnTo>
                  <a:lnTo>
                    <a:pt x="252685" y="123579"/>
                  </a:lnTo>
                  <a:lnTo>
                    <a:pt x="252685" y="114708"/>
                  </a:lnTo>
                  <a:cubicBezTo>
                    <a:pt x="251629" y="113688"/>
                    <a:pt x="250835" y="112466"/>
                    <a:pt x="250301" y="111031"/>
                  </a:cubicBezTo>
                  <a:cubicBezTo>
                    <a:pt x="249886" y="109916"/>
                    <a:pt x="249672" y="108825"/>
                    <a:pt x="249672" y="107758"/>
                  </a:cubicBezTo>
                  <a:lnTo>
                    <a:pt x="249672" y="107651"/>
                  </a:lnTo>
                  <a:lnTo>
                    <a:pt x="251487" y="107651"/>
                  </a:lnTo>
                  <a:cubicBezTo>
                    <a:pt x="251558" y="108825"/>
                    <a:pt x="251807" y="109940"/>
                    <a:pt x="252246" y="110984"/>
                  </a:cubicBezTo>
                  <a:cubicBezTo>
                    <a:pt x="252709" y="112099"/>
                    <a:pt x="253302" y="112964"/>
                    <a:pt x="254037" y="113581"/>
                  </a:cubicBezTo>
                  <a:cubicBezTo>
                    <a:pt x="254654" y="112988"/>
                    <a:pt x="255057" y="112241"/>
                    <a:pt x="255247" y="111340"/>
                  </a:cubicBezTo>
                  <a:cubicBezTo>
                    <a:pt x="255401" y="110616"/>
                    <a:pt x="255484" y="109395"/>
                    <a:pt x="255484" y="107651"/>
                  </a:cubicBezTo>
                  <a:lnTo>
                    <a:pt x="257464" y="107651"/>
                  </a:lnTo>
                  <a:close/>
                  <a:moveTo>
                    <a:pt x="262019" y="119155"/>
                  </a:moveTo>
                  <a:lnTo>
                    <a:pt x="260145" y="119155"/>
                  </a:lnTo>
                  <a:lnTo>
                    <a:pt x="260145" y="110747"/>
                  </a:lnTo>
                  <a:cubicBezTo>
                    <a:pt x="260145" y="109810"/>
                    <a:pt x="259813" y="109335"/>
                    <a:pt x="259148" y="109335"/>
                  </a:cubicBezTo>
                  <a:lnTo>
                    <a:pt x="259018" y="109335"/>
                  </a:lnTo>
                  <a:cubicBezTo>
                    <a:pt x="258947" y="109347"/>
                    <a:pt x="258911" y="109359"/>
                    <a:pt x="258899" y="109359"/>
                  </a:cubicBezTo>
                  <a:lnTo>
                    <a:pt x="258899" y="107710"/>
                  </a:lnTo>
                  <a:cubicBezTo>
                    <a:pt x="259042" y="107639"/>
                    <a:pt x="259338" y="107604"/>
                    <a:pt x="259789" y="107604"/>
                  </a:cubicBezTo>
                  <a:lnTo>
                    <a:pt x="259848" y="107604"/>
                  </a:lnTo>
                  <a:cubicBezTo>
                    <a:pt x="260417" y="107604"/>
                    <a:pt x="260904" y="107793"/>
                    <a:pt x="261295" y="108173"/>
                  </a:cubicBezTo>
                  <a:cubicBezTo>
                    <a:pt x="261770" y="108647"/>
                    <a:pt x="262019" y="109335"/>
                    <a:pt x="262019" y="110213"/>
                  </a:cubicBezTo>
                  <a:lnTo>
                    <a:pt x="262019" y="119155"/>
                  </a:lnTo>
                  <a:close/>
                  <a:moveTo>
                    <a:pt x="271744" y="111055"/>
                  </a:moveTo>
                  <a:cubicBezTo>
                    <a:pt x="271744" y="114554"/>
                    <a:pt x="270510" y="117092"/>
                    <a:pt x="268043" y="118669"/>
                  </a:cubicBezTo>
                  <a:cubicBezTo>
                    <a:pt x="267569" y="118977"/>
                    <a:pt x="266881" y="119286"/>
                    <a:pt x="266003" y="119582"/>
                  </a:cubicBezTo>
                  <a:cubicBezTo>
                    <a:pt x="265185" y="119867"/>
                    <a:pt x="264533" y="120033"/>
                    <a:pt x="264047" y="120080"/>
                  </a:cubicBezTo>
                  <a:lnTo>
                    <a:pt x="264047" y="118372"/>
                  </a:lnTo>
                  <a:lnTo>
                    <a:pt x="264082" y="118254"/>
                  </a:lnTo>
                  <a:cubicBezTo>
                    <a:pt x="265482" y="118005"/>
                    <a:pt x="266502" y="117696"/>
                    <a:pt x="267142" y="117317"/>
                  </a:cubicBezTo>
                  <a:cubicBezTo>
                    <a:pt x="266419" y="116475"/>
                    <a:pt x="265897" y="115502"/>
                    <a:pt x="265576" y="114376"/>
                  </a:cubicBezTo>
                  <a:lnTo>
                    <a:pt x="263738" y="107651"/>
                  </a:lnTo>
                  <a:lnTo>
                    <a:pt x="265695" y="107651"/>
                  </a:lnTo>
                  <a:lnTo>
                    <a:pt x="268008" y="115989"/>
                  </a:lnTo>
                  <a:cubicBezTo>
                    <a:pt x="268031" y="116131"/>
                    <a:pt x="268103" y="116332"/>
                    <a:pt x="268233" y="116605"/>
                  </a:cubicBezTo>
                  <a:cubicBezTo>
                    <a:pt x="269300" y="115680"/>
                    <a:pt x="269846" y="113901"/>
                    <a:pt x="269846" y="111304"/>
                  </a:cubicBezTo>
                  <a:lnTo>
                    <a:pt x="269846" y="107651"/>
                  </a:lnTo>
                  <a:lnTo>
                    <a:pt x="271744" y="107651"/>
                  </a:lnTo>
                  <a:lnTo>
                    <a:pt x="271744" y="111055"/>
                  </a:lnTo>
                  <a:close/>
                  <a:moveTo>
                    <a:pt x="276404" y="114482"/>
                  </a:moveTo>
                  <a:lnTo>
                    <a:pt x="274531" y="114482"/>
                  </a:lnTo>
                  <a:lnTo>
                    <a:pt x="274531" y="110770"/>
                  </a:lnTo>
                  <a:cubicBezTo>
                    <a:pt x="274531" y="109810"/>
                    <a:pt x="274199" y="109335"/>
                    <a:pt x="273534" y="109335"/>
                  </a:cubicBezTo>
                  <a:lnTo>
                    <a:pt x="273404" y="109335"/>
                  </a:lnTo>
                  <a:cubicBezTo>
                    <a:pt x="273345" y="109347"/>
                    <a:pt x="273297" y="109359"/>
                    <a:pt x="273285" y="109359"/>
                  </a:cubicBezTo>
                  <a:lnTo>
                    <a:pt x="273285" y="107710"/>
                  </a:lnTo>
                  <a:cubicBezTo>
                    <a:pt x="273416" y="107639"/>
                    <a:pt x="273712" y="107604"/>
                    <a:pt x="274175" y="107604"/>
                  </a:cubicBezTo>
                  <a:lnTo>
                    <a:pt x="274222" y="107604"/>
                  </a:lnTo>
                  <a:cubicBezTo>
                    <a:pt x="274803" y="107604"/>
                    <a:pt x="275290" y="107793"/>
                    <a:pt x="275681" y="108173"/>
                  </a:cubicBezTo>
                  <a:cubicBezTo>
                    <a:pt x="276155" y="108647"/>
                    <a:pt x="276404" y="109335"/>
                    <a:pt x="276404" y="110213"/>
                  </a:cubicBezTo>
                  <a:lnTo>
                    <a:pt x="276404" y="114482"/>
                  </a:lnTo>
                  <a:close/>
                  <a:moveTo>
                    <a:pt x="281042" y="114482"/>
                  </a:moveTo>
                  <a:lnTo>
                    <a:pt x="279180" y="114482"/>
                  </a:lnTo>
                  <a:lnTo>
                    <a:pt x="279180" y="110770"/>
                  </a:lnTo>
                  <a:cubicBezTo>
                    <a:pt x="279180" y="109810"/>
                    <a:pt x="278848" y="109335"/>
                    <a:pt x="278183" y="109335"/>
                  </a:cubicBezTo>
                  <a:lnTo>
                    <a:pt x="278053" y="109335"/>
                  </a:lnTo>
                  <a:cubicBezTo>
                    <a:pt x="277982" y="109347"/>
                    <a:pt x="277946" y="109359"/>
                    <a:pt x="277934" y="109359"/>
                  </a:cubicBezTo>
                  <a:lnTo>
                    <a:pt x="277934" y="107710"/>
                  </a:lnTo>
                  <a:cubicBezTo>
                    <a:pt x="278065" y="107639"/>
                    <a:pt x="278361" y="107604"/>
                    <a:pt x="278812" y="107604"/>
                  </a:cubicBezTo>
                  <a:lnTo>
                    <a:pt x="278871" y="107604"/>
                  </a:lnTo>
                  <a:cubicBezTo>
                    <a:pt x="279452" y="107604"/>
                    <a:pt x="279939" y="107793"/>
                    <a:pt x="280330" y="108173"/>
                  </a:cubicBezTo>
                  <a:cubicBezTo>
                    <a:pt x="280804" y="108647"/>
                    <a:pt x="281042" y="109335"/>
                    <a:pt x="281042" y="110213"/>
                  </a:cubicBezTo>
                  <a:lnTo>
                    <a:pt x="281042" y="114482"/>
                  </a:lnTo>
                  <a:close/>
                  <a:moveTo>
                    <a:pt x="52302" y="69605"/>
                  </a:moveTo>
                  <a:cubicBezTo>
                    <a:pt x="52302" y="73400"/>
                    <a:pt x="49218" y="76484"/>
                    <a:pt x="45411" y="76484"/>
                  </a:cubicBezTo>
                  <a:cubicBezTo>
                    <a:pt x="45399" y="76484"/>
                    <a:pt x="45376" y="76484"/>
                    <a:pt x="45364" y="76484"/>
                  </a:cubicBezTo>
                  <a:cubicBezTo>
                    <a:pt x="45352" y="76484"/>
                    <a:pt x="45328" y="76484"/>
                    <a:pt x="45316" y="76484"/>
                  </a:cubicBezTo>
                  <a:cubicBezTo>
                    <a:pt x="41509" y="76484"/>
                    <a:pt x="38426" y="73400"/>
                    <a:pt x="38426" y="69605"/>
                  </a:cubicBezTo>
                  <a:lnTo>
                    <a:pt x="38426" y="45269"/>
                  </a:lnTo>
                  <a:cubicBezTo>
                    <a:pt x="38426" y="44866"/>
                    <a:pt x="38438" y="44450"/>
                    <a:pt x="38461" y="44035"/>
                  </a:cubicBezTo>
                  <a:cubicBezTo>
                    <a:pt x="38165" y="41130"/>
                    <a:pt x="36848" y="38509"/>
                    <a:pt x="34880" y="36540"/>
                  </a:cubicBezTo>
                  <a:cubicBezTo>
                    <a:pt x="32638" y="34298"/>
                    <a:pt x="29543" y="32899"/>
                    <a:pt x="26151" y="32899"/>
                  </a:cubicBezTo>
                  <a:cubicBezTo>
                    <a:pt x="22759" y="32899"/>
                    <a:pt x="19664" y="34298"/>
                    <a:pt x="17422" y="36540"/>
                  </a:cubicBezTo>
                  <a:cubicBezTo>
                    <a:pt x="15169" y="38793"/>
                    <a:pt x="13781" y="41877"/>
                    <a:pt x="13781" y="45269"/>
                  </a:cubicBezTo>
                  <a:lnTo>
                    <a:pt x="13781" y="69605"/>
                  </a:lnTo>
                  <a:cubicBezTo>
                    <a:pt x="13781" y="73400"/>
                    <a:pt x="10698" y="76484"/>
                    <a:pt x="6891" y="76484"/>
                  </a:cubicBezTo>
                  <a:cubicBezTo>
                    <a:pt x="3084" y="76484"/>
                    <a:pt x="0" y="73400"/>
                    <a:pt x="0" y="69605"/>
                  </a:cubicBezTo>
                  <a:lnTo>
                    <a:pt x="0" y="45269"/>
                  </a:lnTo>
                  <a:cubicBezTo>
                    <a:pt x="0" y="38082"/>
                    <a:pt x="2941" y="31535"/>
                    <a:pt x="7673" y="26803"/>
                  </a:cubicBezTo>
                  <a:cubicBezTo>
                    <a:pt x="12417" y="22071"/>
                    <a:pt x="18952" y="19130"/>
                    <a:pt x="26151" y="19130"/>
                  </a:cubicBezTo>
                  <a:cubicBezTo>
                    <a:pt x="33350" y="19130"/>
                    <a:pt x="39885" y="22071"/>
                    <a:pt x="44617" y="26803"/>
                  </a:cubicBezTo>
                  <a:cubicBezTo>
                    <a:pt x="44877" y="27052"/>
                    <a:pt x="45127" y="27313"/>
                    <a:pt x="45364" y="27574"/>
                  </a:cubicBezTo>
                  <a:cubicBezTo>
                    <a:pt x="45601" y="27313"/>
                    <a:pt x="45850" y="27052"/>
                    <a:pt x="46099" y="26803"/>
                  </a:cubicBezTo>
                  <a:cubicBezTo>
                    <a:pt x="50843" y="22071"/>
                    <a:pt x="57378" y="19130"/>
                    <a:pt x="64577" y="19130"/>
                  </a:cubicBezTo>
                  <a:cubicBezTo>
                    <a:pt x="71776" y="19130"/>
                    <a:pt x="78310" y="22071"/>
                    <a:pt x="83054" y="26803"/>
                  </a:cubicBezTo>
                  <a:cubicBezTo>
                    <a:pt x="87786" y="31535"/>
                    <a:pt x="90727" y="38082"/>
                    <a:pt x="90727" y="45269"/>
                  </a:cubicBezTo>
                  <a:lnTo>
                    <a:pt x="90727" y="69605"/>
                  </a:lnTo>
                  <a:cubicBezTo>
                    <a:pt x="90727" y="73400"/>
                    <a:pt x="87644" y="76484"/>
                    <a:pt x="83837" y="76484"/>
                  </a:cubicBezTo>
                  <a:cubicBezTo>
                    <a:pt x="80030" y="76484"/>
                    <a:pt x="76946" y="73400"/>
                    <a:pt x="76946" y="69605"/>
                  </a:cubicBezTo>
                  <a:lnTo>
                    <a:pt x="76946" y="45269"/>
                  </a:lnTo>
                  <a:cubicBezTo>
                    <a:pt x="76946" y="41877"/>
                    <a:pt x="75559" y="38793"/>
                    <a:pt x="73305" y="36540"/>
                  </a:cubicBezTo>
                  <a:cubicBezTo>
                    <a:pt x="71064" y="34298"/>
                    <a:pt x="67969" y="32899"/>
                    <a:pt x="64577" y="32899"/>
                  </a:cubicBezTo>
                  <a:cubicBezTo>
                    <a:pt x="61185" y="32899"/>
                    <a:pt x="58089" y="34298"/>
                    <a:pt x="55848" y="36540"/>
                  </a:cubicBezTo>
                  <a:cubicBezTo>
                    <a:pt x="53879" y="38509"/>
                    <a:pt x="52563" y="41130"/>
                    <a:pt x="52266" y="44035"/>
                  </a:cubicBezTo>
                  <a:cubicBezTo>
                    <a:pt x="52290" y="44450"/>
                    <a:pt x="52302" y="44866"/>
                    <a:pt x="52302" y="45269"/>
                  </a:cubicBezTo>
                  <a:close/>
                  <a:moveTo>
                    <a:pt x="269146" y="40833"/>
                  </a:moveTo>
                  <a:cubicBezTo>
                    <a:pt x="269146" y="37026"/>
                    <a:pt x="272230" y="33943"/>
                    <a:pt x="276025" y="33943"/>
                  </a:cubicBezTo>
                  <a:cubicBezTo>
                    <a:pt x="279832" y="33943"/>
                    <a:pt x="282916" y="37026"/>
                    <a:pt x="282916" y="40833"/>
                  </a:cubicBezTo>
                  <a:lnTo>
                    <a:pt x="282916" y="80338"/>
                  </a:lnTo>
                  <a:cubicBezTo>
                    <a:pt x="282916" y="84145"/>
                    <a:pt x="279832" y="87229"/>
                    <a:pt x="276025" y="87229"/>
                  </a:cubicBezTo>
                  <a:cubicBezTo>
                    <a:pt x="272230" y="87229"/>
                    <a:pt x="269146" y="84145"/>
                    <a:pt x="269146" y="80338"/>
                  </a:cubicBezTo>
                  <a:close/>
                  <a:moveTo>
                    <a:pt x="134182" y="46716"/>
                  </a:moveTo>
                  <a:cubicBezTo>
                    <a:pt x="134182" y="42909"/>
                    <a:pt x="137265" y="39825"/>
                    <a:pt x="141060" y="39825"/>
                  </a:cubicBezTo>
                  <a:cubicBezTo>
                    <a:pt x="144867" y="39825"/>
                    <a:pt x="147951" y="42909"/>
                    <a:pt x="147951" y="46716"/>
                  </a:cubicBezTo>
                  <a:lnTo>
                    <a:pt x="147951" y="70672"/>
                  </a:lnTo>
                  <a:cubicBezTo>
                    <a:pt x="147951" y="77871"/>
                    <a:pt x="145010" y="84406"/>
                    <a:pt x="140278" y="89138"/>
                  </a:cubicBezTo>
                  <a:cubicBezTo>
                    <a:pt x="135546" y="93882"/>
                    <a:pt x="128999" y="96823"/>
                    <a:pt x="121800" y="96823"/>
                  </a:cubicBezTo>
                  <a:cubicBezTo>
                    <a:pt x="114613" y="96823"/>
                    <a:pt x="108066" y="93882"/>
                    <a:pt x="103334" y="89138"/>
                  </a:cubicBezTo>
                  <a:cubicBezTo>
                    <a:pt x="98602" y="84406"/>
                    <a:pt x="95661" y="77871"/>
                    <a:pt x="95661" y="70672"/>
                  </a:cubicBezTo>
                  <a:lnTo>
                    <a:pt x="95661" y="46716"/>
                  </a:lnTo>
                  <a:cubicBezTo>
                    <a:pt x="95661" y="42909"/>
                    <a:pt x="98745" y="39825"/>
                    <a:pt x="102552" y="39825"/>
                  </a:cubicBezTo>
                  <a:cubicBezTo>
                    <a:pt x="106347" y="39825"/>
                    <a:pt x="109430" y="42909"/>
                    <a:pt x="109430" y="46716"/>
                  </a:cubicBezTo>
                  <a:lnTo>
                    <a:pt x="109430" y="70672"/>
                  </a:lnTo>
                  <a:cubicBezTo>
                    <a:pt x="109430" y="74064"/>
                    <a:pt x="110830" y="77160"/>
                    <a:pt x="113071" y="79401"/>
                  </a:cubicBezTo>
                  <a:cubicBezTo>
                    <a:pt x="115325" y="81643"/>
                    <a:pt x="118408" y="83042"/>
                    <a:pt x="121800" y="83042"/>
                  </a:cubicBezTo>
                  <a:cubicBezTo>
                    <a:pt x="125204" y="83042"/>
                    <a:pt x="128287" y="81643"/>
                    <a:pt x="130541" y="79401"/>
                  </a:cubicBezTo>
                  <a:cubicBezTo>
                    <a:pt x="132782" y="77160"/>
                    <a:pt x="134182" y="74064"/>
                    <a:pt x="134182" y="70672"/>
                  </a:cubicBezTo>
                  <a:close/>
                  <a:moveTo>
                    <a:pt x="263252" y="80338"/>
                  </a:moveTo>
                  <a:cubicBezTo>
                    <a:pt x="263252" y="84145"/>
                    <a:pt x="260168" y="87229"/>
                    <a:pt x="256361" y="87229"/>
                  </a:cubicBezTo>
                  <a:cubicBezTo>
                    <a:pt x="252554" y="87229"/>
                    <a:pt x="249471" y="84145"/>
                    <a:pt x="249471" y="80338"/>
                  </a:cubicBezTo>
                  <a:lnTo>
                    <a:pt x="249471" y="56014"/>
                  </a:lnTo>
                  <a:cubicBezTo>
                    <a:pt x="249471" y="52622"/>
                    <a:pt x="248083" y="49526"/>
                    <a:pt x="245830" y="47285"/>
                  </a:cubicBezTo>
                  <a:cubicBezTo>
                    <a:pt x="243588" y="45043"/>
                    <a:pt x="240493" y="43644"/>
                    <a:pt x="237101" y="43644"/>
                  </a:cubicBezTo>
                  <a:cubicBezTo>
                    <a:pt x="233709" y="43644"/>
                    <a:pt x="230614" y="45043"/>
                    <a:pt x="228372" y="47285"/>
                  </a:cubicBezTo>
                  <a:cubicBezTo>
                    <a:pt x="226131" y="49526"/>
                    <a:pt x="224731" y="52622"/>
                    <a:pt x="224731" y="56014"/>
                  </a:cubicBezTo>
                  <a:lnTo>
                    <a:pt x="224731" y="80338"/>
                  </a:lnTo>
                  <a:cubicBezTo>
                    <a:pt x="224731" y="84145"/>
                    <a:pt x="221648" y="87229"/>
                    <a:pt x="217841" y="87229"/>
                  </a:cubicBezTo>
                  <a:cubicBezTo>
                    <a:pt x="214034" y="87229"/>
                    <a:pt x="210950" y="84145"/>
                    <a:pt x="210950" y="80338"/>
                  </a:cubicBezTo>
                  <a:lnTo>
                    <a:pt x="210950" y="56014"/>
                  </a:lnTo>
                  <a:cubicBezTo>
                    <a:pt x="210950" y="48815"/>
                    <a:pt x="213891" y="42280"/>
                    <a:pt x="218635" y="37548"/>
                  </a:cubicBezTo>
                  <a:cubicBezTo>
                    <a:pt x="223367" y="32804"/>
                    <a:pt x="229902" y="29863"/>
                    <a:pt x="237101" y="29863"/>
                  </a:cubicBezTo>
                  <a:cubicBezTo>
                    <a:pt x="244300" y="29863"/>
                    <a:pt x="250835" y="32804"/>
                    <a:pt x="255579" y="37548"/>
                  </a:cubicBezTo>
                  <a:cubicBezTo>
                    <a:pt x="260311" y="42280"/>
                    <a:pt x="263252" y="48815"/>
                    <a:pt x="263252" y="56014"/>
                  </a:cubicBezTo>
                  <a:close/>
                </a:path>
              </a:pathLst>
            </a:custGeom>
            <a:solidFill>
              <a:srgbClr val="FFFFFF"/>
            </a:solidFill>
            <a:ln>
              <a:noFill/>
            </a:ln>
          </p:spPr>
          <p:txBody>
            <a:bodyPr anchorCtr="0" anchor="ctr" bIns="81000" lIns="81000" spcFirstLastPara="1" rIns="81000" wrap="square" tIns="810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07" name="Google Shape;207;p23"/>
            <p:cNvSpPr/>
            <p:nvPr/>
          </p:nvSpPr>
          <p:spPr>
            <a:xfrm>
              <a:off x="12351806" y="2882178"/>
              <a:ext cx="2571031" cy="1005147"/>
            </a:xfrm>
            <a:custGeom>
              <a:rect b="b" l="l" r="r" t="t"/>
              <a:pathLst>
                <a:path extrusionOk="0" h="100239" w="256398">
                  <a:moveTo>
                    <a:pt x="246459" y="19877"/>
                  </a:moveTo>
                  <a:cubicBezTo>
                    <a:pt x="251950" y="19877"/>
                    <a:pt x="256397" y="15430"/>
                    <a:pt x="256397" y="9939"/>
                  </a:cubicBezTo>
                  <a:cubicBezTo>
                    <a:pt x="256397" y="4448"/>
                    <a:pt x="251950" y="0"/>
                    <a:pt x="246459" y="0"/>
                  </a:cubicBezTo>
                  <a:cubicBezTo>
                    <a:pt x="240968" y="0"/>
                    <a:pt x="236520" y="4448"/>
                    <a:pt x="236520" y="9939"/>
                  </a:cubicBezTo>
                  <a:cubicBezTo>
                    <a:pt x="236520" y="15430"/>
                    <a:pt x="240968" y="19877"/>
                    <a:pt x="246459" y="19877"/>
                  </a:cubicBezTo>
                  <a:close/>
                  <a:moveTo>
                    <a:pt x="23020" y="90988"/>
                  </a:moveTo>
                  <a:lnTo>
                    <a:pt x="23020" y="93348"/>
                  </a:lnTo>
                  <a:cubicBezTo>
                    <a:pt x="23020" y="97155"/>
                    <a:pt x="19937" y="100239"/>
                    <a:pt x="16130" y="100239"/>
                  </a:cubicBezTo>
                  <a:cubicBezTo>
                    <a:pt x="12323" y="100239"/>
                    <a:pt x="9239" y="97155"/>
                    <a:pt x="9239" y="93348"/>
                  </a:cubicBezTo>
                  <a:lnTo>
                    <a:pt x="9239" y="90988"/>
                  </a:lnTo>
                  <a:lnTo>
                    <a:pt x="6891" y="90988"/>
                  </a:lnTo>
                  <a:cubicBezTo>
                    <a:pt x="3084" y="90988"/>
                    <a:pt x="0" y="87905"/>
                    <a:pt x="0" y="84098"/>
                  </a:cubicBezTo>
                  <a:cubicBezTo>
                    <a:pt x="0" y="80291"/>
                    <a:pt x="3084" y="77207"/>
                    <a:pt x="6891" y="77207"/>
                  </a:cubicBezTo>
                  <a:lnTo>
                    <a:pt x="25369" y="77207"/>
                  </a:lnTo>
                  <a:cubicBezTo>
                    <a:pt x="29176" y="77207"/>
                    <a:pt x="32259" y="80291"/>
                    <a:pt x="32259" y="84098"/>
                  </a:cubicBezTo>
                  <a:cubicBezTo>
                    <a:pt x="32259" y="87905"/>
                    <a:pt x="29176" y="90988"/>
                    <a:pt x="25369" y="90988"/>
                  </a:cubicBezTo>
                  <a:lnTo>
                    <a:pt x="23020" y="90988"/>
                  </a:lnTo>
                  <a:close/>
                </a:path>
              </a:pathLst>
            </a:custGeom>
            <a:solidFill>
              <a:srgbClr val="CC82F1"/>
            </a:solidFill>
            <a:ln>
              <a:noFill/>
            </a:ln>
          </p:spPr>
          <p:txBody>
            <a:bodyPr anchorCtr="0" anchor="ctr" bIns="81000" lIns="81000" spcFirstLastPara="1" rIns="81000" wrap="square" tIns="810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8" name="Google Shape;208;p23"/>
          <p:cNvSpPr txBox="1"/>
          <p:nvPr/>
        </p:nvSpPr>
        <p:spPr>
          <a:xfrm>
            <a:off x="2443107" y="2708364"/>
            <a:ext cx="7305900" cy="818100"/>
          </a:xfrm>
          <a:prstGeom prst="rect">
            <a:avLst/>
          </a:prstGeom>
          <a:noFill/>
          <a:ln>
            <a:noFill/>
          </a:ln>
        </p:spPr>
        <p:txBody>
          <a:bodyPr anchorCtr="0" anchor="ctr" bIns="45675" lIns="91375" spcFirstLastPara="1" rIns="91375" wrap="square" tIns="45675">
            <a:noAutofit/>
          </a:bodyPr>
          <a:lstStyle/>
          <a:p>
            <a:pPr indent="0" lvl="0" marL="0" marR="0" rtl="1" algn="ctr">
              <a:lnSpc>
                <a:spcPct val="100000"/>
              </a:lnSpc>
              <a:spcBef>
                <a:spcPts val="0"/>
              </a:spcBef>
              <a:spcAft>
                <a:spcPts val="0"/>
              </a:spcAft>
              <a:buClr>
                <a:srgbClr val="000000"/>
              </a:buClr>
              <a:buSzPts val="1400"/>
              <a:buFont typeface="Arial"/>
              <a:buNone/>
            </a:pPr>
            <a:r>
              <a:rPr lang="iw-IL" sz="6600">
                <a:solidFill>
                  <a:schemeClr val="lt1"/>
                </a:solidFill>
                <a:latin typeface="Noto Sans Hebrew"/>
                <a:ea typeface="Noto Sans Hebrew"/>
                <a:cs typeface="Noto Sans Hebrew"/>
                <a:sym typeface="Noto Sans Hebrew"/>
              </a:rPr>
              <a:t>אז איך ממנים את זה?</a:t>
            </a:r>
            <a:endParaRPr b="0" i="0" sz="8800" u="none" cap="none" strike="noStrike">
              <a:solidFill>
                <a:schemeClr val="lt1"/>
              </a:solidFill>
              <a:latin typeface="Noto Sans Hebrew"/>
              <a:ea typeface="Noto Sans Hebrew"/>
              <a:cs typeface="Noto Sans Hebrew"/>
              <a:sym typeface="Noto Sans Hebrew"/>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4"/>
          <p:cNvSpPr txBox="1"/>
          <p:nvPr>
            <p:ph idx="4294967295" type="title"/>
          </p:nvPr>
        </p:nvSpPr>
        <p:spPr>
          <a:xfrm>
            <a:off x="619517" y="230406"/>
            <a:ext cx="10972800" cy="818100"/>
          </a:xfrm>
          <a:prstGeom prst="rect">
            <a:avLst/>
          </a:prstGeom>
          <a:noFill/>
          <a:ln>
            <a:noFill/>
          </a:ln>
        </p:spPr>
        <p:txBody>
          <a:bodyPr anchorCtr="0" anchor="ctr" bIns="45675" lIns="91375" spcFirstLastPara="1" rIns="91375" wrap="square" tIns="45675">
            <a:noAutofit/>
          </a:bodyPr>
          <a:lstStyle/>
          <a:p>
            <a:pPr indent="0" lvl="0" marL="0" rtl="1" algn="r">
              <a:lnSpc>
                <a:spcPct val="100000"/>
              </a:lnSpc>
              <a:spcBef>
                <a:spcPts val="0"/>
              </a:spcBef>
              <a:spcAft>
                <a:spcPts val="0"/>
              </a:spcAft>
              <a:buSzPts val="1400"/>
              <a:buNone/>
            </a:pPr>
            <a:r>
              <a:rPr b="1" lang="iw-IL" sz="4400">
                <a:solidFill>
                  <a:srgbClr val="8535C7"/>
                </a:solidFill>
                <a:latin typeface="Noto Sans Hebrew"/>
                <a:ea typeface="Noto Sans Hebrew"/>
                <a:cs typeface="Noto Sans Hebrew"/>
                <a:sym typeface="Noto Sans Hebrew"/>
              </a:rPr>
              <a:t>רגולציה והטבות מהבנקים לרשת מאני</a:t>
            </a:r>
            <a:endParaRPr>
              <a:latin typeface="Noto Sans Hebrew"/>
              <a:ea typeface="Noto Sans Hebrew"/>
              <a:cs typeface="Noto Sans Hebrew"/>
              <a:sym typeface="Noto Sans Hebrew"/>
            </a:endParaRPr>
          </a:p>
        </p:txBody>
      </p:sp>
      <p:sp>
        <p:nvSpPr>
          <p:cNvPr id="215" name="Google Shape;215;p24"/>
          <p:cNvSpPr/>
          <p:nvPr/>
        </p:nvSpPr>
        <p:spPr>
          <a:xfrm rot="10800000">
            <a:off x="11658599" y="448940"/>
            <a:ext cx="533400" cy="381000"/>
          </a:xfrm>
          <a:prstGeom prst="homePlate">
            <a:avLst>
              <a:gd fmla="val 50000" name="adj"/>
            </a:avLst>
          </a:prstGeom>
          <a:solidFill>
            <a:srgbClr val="45146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Noto Sans Hebrew"/>
              <a:ea typeface="Noto Sans Hebrew"/>
              <a:cs typeface="Noto Sans Hebrew"/>
              <a:sym typeface="Noto Sans Hebrew"/>
            </a:endParaRPr>
          </a:p>
        </p:txBody>
      </p:sp>
      <p:sp>
        <p:nvSpPr>
          <p:cNvPr id="216" name="Google Shape;216;p24"/>
          <p:cNvSpPr txBox="1"/>
          <p:nvPr/>
        </p:nvSpPr>
        <p:spPr>
          <a:xfrm>
            <a:off x="2376425" y="1048500"/>
            <a:ext cx="9055200" cy="8696700"/>
          </a:xfrm>
          <a:prstGeom prst="rect">
            <a:avLst/>
          </a:prstGeom>
          <a:noFill/>
          <a:ln>
            <a:noFill/>
          </a:ln>
        </p:spPr>
        <p:txBody>
          <a:bodyPr anchorCtr="0" anchor="t" bIns="45700" lIns="91425" spcFirstLastPara="1" rIns="91425" wrap="square" tIns="45700">
            <a:normAutofit/>
          </a:bodyPr>
          <a:lstStyle/>
          <a:p>
            <a:pPr indent="0" lvl="0" marL="457200" rtl="1" algn="r">
              <a:spcBef>
                <a:spcPts val="600"/>
              </a:spcBef>
              <a:spcAft>
                <a:spcPts val="0"/>
              </a:spcAft>
              <a:buNone/>
            </a:pPr>
            <a:r>
              <a:rPr lang="iw-IL" sz="2000" u="sng">
                <a:solidFill>
                  <a:srgbClr val="45146D"/>
                </a:solidFill>
                <a:latin typeface="Noto Sans Hebrew"/>
                <a:ea typeface="Noto Sans Hebrew"/>
                <a:cs typeface="Noto Sans Hebrew"/>
                <a:sym typeface="Noto Sans Hebrew"/>
              </a:rPr>
              <a:t>דירה יחידה - עד 75% מימון מערך הבית לאחר הבנייה:</a:t>
            </a:r>
            <a:endParaRPr sz="2000" u="sng">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2000">
                <a:solidFill>
                  <a:srgbClr val="45146D"/>
                </a:solidFill>
                <a:latin typeface="Noto Sans Hebrew"/>
                <a:ea typeface="Noto Sans Hebrew"/>
                <a:cs typeface="Noto Sans Hebrew"/>
                <a:sym typeface="Noto Sans Hebrew"/>
              </a:rPr>
              <a:t>שווי קיים = 2,000,000 ש"ח.</a:t>
            </a:r>
            <a:endParaRPr sz="20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2000">
                <a:solidFill>
                  <a:srgbClr val="45146D"/>
                </a:solidFill>
                <a:latin typeface="Noto Sans Hebrew"/>
                <a:ea typeface="Noto Sans Hebrew"/>
                <a:cs typeface="Noto Sans Hebrew"/>
                <a:sym typeface="Noto Sans Hebrew"/>
              </a:rPr>
              <a:t>משכנתא קיימת = 650,000 ש"ח.</a:t>
            </a:r>
            <a:endParaRPr sz="20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2000">
                <a:solidFill>
                  <a:srgbClr val="45146D"/>
                </a:solidFill>
                <a:latin typeface="Noto Sans Hebrew"/>
                <a:ea typeface="Noto Sans Hebrew"/>
                <a:cs typeface="Noto Sans Hebrew"/>
                <a:sym typeface="Noto Sans Hebrew"/>
              </a:rPr>
              <a:t>שווי לאחר בניית הממ"ד = 2,200,000 ש"ח.</a:t>
            </a:r>
            <a:endParaRPr sz="20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2000">
                <a:solidFill>
                  <a:srgbClr val="45146D"/>
                </a:solidFill>
                <a:latin typeface="Noto Sans Hebrew"/>
                <a:ea typeface="Noto Sans Hebrew"/>
                <a:cs typeface="Noto Sans Hebrew"/>
                <a:sym typeface="Noto Sans Hebrew"/>
              </a:rPr>
              <a:t>עלות בניית הממ"ד = 120,000 ש"ח.</a:t>
            </a:r>
            <a:endParaRPr sz="20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2000">
                <a:solidFill>
                  <a:srgbClr val="45146D"/>
                </a:solidFill>
                <a:latin typeface="Noto Sans Hebrew"/>
                <a:ea typeface="Noto Sans Hebrew"/>
                <a:cs typeface="Noto Sans Hebrew"/>
                <a:sym typeface="Noto Sans Hebrew"/>
              </a:rPr>
              <a:t>משכנתא שניתן לקחת מהבנק:</a:t>
            </a:r>
            <a:endParaRPr sz="20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2000">
                <a:solidFill>
                  <a:srgbClr val="45146D"/>
                </a:solidFill>
                <a:latin typeface="Noto Sans Hebrew"/>
                <a:ea typeface="Noto Sans Hebrew"/>
                <a:cs typeface="Noto Sans Hebrew"/>
                <a:sym typeface="Noto Sans Hebrew"/>
              </a:rPr>
              <a:t>1,650,000 ש"ח שמתוכם:</a:t>
            </a:r>
            <a:endParaRPr sz="20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2000">
                <a:solidFill>
                  <a:srgbClr val="45146D"/>
                </a:solidFill>
                <a:latin typeface="Noto Sans Hebrew"/>
                <a:ea typeface="Noto Sans Hebrew"/>
                <a:cs typeface="Noto Sans Hebrew"/>
                <a:sym typeface="Noto Sans Hebrew"/>
              </a:rPr>
              <a:t>120,000 לבניית הממ"ד.</a:t>
            </a:r>
            <a:endParaRPr sz="20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2000">
                <a:solidFill>
                  <a:srgbClr val="45146D"/>
                </a:solidFill>
                <a:latin typeface="Noto Sans Hebrew"/>
                <a:ea typeface="Noto Sans Hebrew"/>
                <a:cs typeface="Noto Sans Hebrew"/>
                <a:sym typeface="Noto Sans Hebrew"/>
              </a:rPr>
              <a:t>880,000 לשיפוץ במידה ותרצו.</a:t>
            </a:r>
            <a:endParaRPr sz="20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2000">
                <a:solidFill>
                  <a:srgbClr val="45146D"/>
                </a:solidFill>
                <a:latin typeface="Noto Sans Hebrew"/>
                <a:ea typeface="Noto Sans Hebrew"/>
                <a:cs typeface="Noto Sans Hebrew"/>
                <a:sym typeface="Noto Sans Hebrew"/>
              </a:rPr>
              <a:t>או:</a:t>
            </a:r>
            <a:endParaRPr sz="20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2000">
                <a:solidFill>
                  <a:srgbClr val="45146D"/>
                </a:solidFill>
                <a:latin typeface="Noto Sans Hebrew"/>
                <a:ea typeface="Noto Sans Hebrew"/>
                <a:cs typeface="Noto Sans Hebrew"/>
                <a:sym typeface="Noto Sans Hebrew"/>
              </a:rPr>
              <a:t>120,000 לבניית הממ"ד.</a:t>
            </a:r>
            <a:endParaRPr sz="20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rPr lang="iw-IL" sz="2000">
                <a:solidFill>
                  <a:srgbClr val="45146D"/>
                </a:solidFill>
                <a:latin typeface="Noto Sans Hebrew"/>
                <a:ea typeface="Noto Sans Hebrew"/>
                <a:cs typeface="Noto Sans Hebrew"/>
                <a:sym typeface="Noto Sans Hebrew"/>
              </a:rPr>
              <a:t>450,000  לכל מטרה שתרצו.(מלבד שיפוץ)</a:t>
            </a:r>
            <a:br>
              <a:rPr lang="iw-IL" sz="2000">
                <a:solidFill>
                  <a:srgbClr val="45146D"/>
                </a:solidFill>
                <a:latin typeface="Noto Sans Hebrew"/>
                <a:ea typeface="Noto Sans Hebrew"/>
                <a:cs typeface="Noto Sans Hebrew"/>
                <a:sym typeface="Noto Sans Hebrew"/>
              </a:rPr>
            </a:br>
            <a:r>
              <a:rPr lang="iw-IL" sz="2000">
                <a:solidFill>
                  <a:srgbClr val="45146D"/>
                </a:solidFill>
                <a:latin typeface="Noto Sans Hebrew"/>
                <a:ea typeface="Noto Sans Hebrew"/>
                <a:cs typeface="Noto Sans Hebrew"/>
                <a:sym typeface="Noto Sans Hebrew"/>
              </a:rPr>
              <a:t>איחוד הלוואות, קניית רכב, עזרה לילדים, רכישת נכס להשקעה בחו"ל וכו'</a:t>
            </a:r>
            <a:endParaRPr sz="20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t/>
            </a:r>
            <a:endParaRPr sz="2000">
              <a:solidFill>
                <a:srgbClr val="45146D"/>
              </a:solidFill>
              <a:latin typeface="Noto Sans Hebrew"/>
              <a:ea typeface="Noto Sans Hebrew"/>
              <a:cs typeface="Noto Sans Hebrew"/>
              <a:sym typeface="Noto Sans Hebrew"/>
            </a:endParaRPr>
          </a:p>
          <a:p>
            <a:pPr indent="0" lvl="0" marL="457200" rtl="1" algn="r">
              <a:spcBef>
                <a:spcPts val="600"/>
              </a:spcBef>
              <a:spcAft>
                <a:spcPts val="0"/>
              </a:spcAft>
              <a:buNone/>
            </a:pPr>
            <a:r>
              <a:t/>
            </a:r>
            <a:endParaRPr sz="2000" u="sng">
              <a:solidFill>
                <a:srgbClr val="45146D"/>
              </a:solidFill>
              <a:latin typeface="Noto Sans Hebrew"/>
              <a:ea typeface="Noto Sans Hebrew"/>
              <a:cs typeface="Noto Sans Hebrew"/>
              <a:sym typeface="Noto Sans Hebrew"/>
            </a:endParaRPr>
          </a:p>
          <a:p>
            <a:pPr indent="0" lvl="0" marL="457200" marR="0" rtl="1" algn="r">
              <a:lnSpc>
                <a:spcPct val="100000"/>
              </a:lnSpc>
              <a:spcBef>
                <a:spcPts val="600"/>
              </a:spcBef>
              <a:spcAft>
                <a:spcPts val="0"/>
              </a:spcAft>
              <a:buNone/>
            </a:pPr>
            <a:r>
              <a:t/>
            </a:r>
            <a:endParaRPr sz="1800">
              <a:solidFill>
                <a:srgbClr val="45146D"/>
              </a:solidFill>
              <a:latin typeface="Noto Sans Hebrew"/>
              <a:ea typeface="Noto Sans Hebrew"/>
              <a:cs typeface="Noto Sans Hebrew"/>
              <a:sym typeface="Noto Sans Hebrew"/>
            </a:endParaRPr>
          </a:p>
        </p:txBody>
      </p:sp>
      <p:grpSp>
        <p:nvGrpSpPr>
          <p:cNvPr id="217" name="Google Shape;217;p24"/>
          <p:cNvGrpSpPr/>
          <p:nvPr/>
        </p:nvGrpSpPr>
        <p:grpSpPr>
          <a:xfrm>
            <a:off x="1012200" y="1673675"/>
            <a:ext cx="5083800" cy="3248052"/>
            <a:chOff x="5597125" y="1068250"/>
            <a:chExt cx="5083800" cy="3248052"/>
          </a:xfrm>
        </p:grpSpPr>
        <p:sp>
          <p:nvSpPr>
            <p:cNvPr id="218" name="Google Shape;218;p24"/>
            <p:cNvSpPr/>
            <p:nvPr/>
          </p:nvSpPr>
          <p:spPr>
            <a:xfrm>
              <a:off x="8193925" y="1068250"/>
              <a:ext cx="2487000" cy="1584300"/>
            </a:xfrm>
            <a:prstGeom prst="roundRect">
              <a:avLst>
                <a:gd fmla="val 6990" name="adj"/>
              </a:avLst>
            </a:prstGeom>
            <a:solidFill>
              <a:srgbClr val="FA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9" name="Google Shape;219;p24"/>
            <p:cNvSpPr/>
            <p:nvPr/>
          </p:nvSpPr>
          <p:spPr>
            <a:xfrm>
              <a:off x="5597125" y="1068250"/>
              <a:ext cx="2487000" cy="1505100"/>
            </a:xfrm>
            <a:prstGeom prst="roundRect">
              <a:avLst>
                <a:gd fmla="val 6990" name="adj"/>
              </a:avLst>
            </a:prstGeom>
            <a:solidFill>
              <a:srgbClr val="FA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0" name="Google Shape;220;p24"/>
            <p:cNvSpPr/>
            <p:nvPr/>
          </p:nvSpPr>
          <p:spPr>
            <a:xfrm>
              <a:off x="8193925" y="2688129"/>
              <a:ext cx="2487000" cy="1623300"/>
            </a:xfrm>
            <a:prstGeom prst="roundRect">
              <a:avLst>
                <a:gd fmla="val 6990" name="adj"/>
              </a:avLst>
            </a:prstGeom>
            <a:solidFill>
              <a:srgbClr val="FA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1" name="Google Shape;221;p24"/>
            <p:cNvSpPr/>
            <p:nvPr/>
          </p:nvSpPr>
          <p:spPr>
            <a:xfrm>
              <a:off x="5597125" y="2624602"/>
              <a:ext cx="2487000" cy="1691700"/>
            </a:xfrm>
            <a:prstGeom prst="roundRect">
              <a:avLst>
                <a:gd fmla="val 6990" name="adj"/>
              </a:avLst>
            </a:prstGeom>
            <a:solidFill>
              <a:srgbClr val="FA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22" name="Google Shape;222;p24"/>
            <p:cNvPicPr preferRelativeResize="0"/>
            <p:nvPr/>
          </p:nvPicPr>
          <p:blipFill>
            <a:blip r:embed="rId3">
              <a:alphaModFix/>
            </a:blip>
            <a:stretch>
              <a:fillRect/>
            </a:stretch>
          </p:blipFill>
          <p:spPr>
            <a:xfrm>
              <a:off x="8506828" y="1118060"/>
              <a:ext cx="538475" cy="403206"/>
            </a:xfrm>
            <a:prstGeom prst="rect">
              <a:avLst/>
            </a:prstGeom>
            <a:noFill/>
            <a:ln>
              <a:noFill/>
            </a:ln>
          </p:spPr>
        </p:pic>
        <p:pic>
          <p:nvPicPr>
            <p:cNvPr id="223" name="Google Shape;223;p24"/>
            <p:cNvPicPr preferRelativeResize="0"/>
            <p:nvPr/>
          </p:nvPicPr>
          <p:blipFill>
            <a:blip r:embed="rId4">
              <a:alphaModFix/>
            </a:blip>
            <a:stretch>
              <a:fillRect/>
            </a:stretch>
          </p:blipFill>
          <p:spPr>
            <a:xfrm>
              <a:off x="5707847" y="1190847"/>
              <a:ext cx="942849" cy="257640"/>
            </a:xfrm>
            <a:prstGeom prst="rect">
              <a:avLst/>
            </a:prstGeom>
            <a:noFill/>
            <a:ln>
              <a:noFill/>
            </a:ln>
          </p:spPr>
        </p:pic>
        <p:pic>
          <p:nvPicPr>
            <p:cNvPr id="224" name="Google Shape;224;p24"/>
            <p:cNvPicPr preferRelativeResize="0"/>
            <p:nvPr/>
          </p:nvPicPr>
          <p:blipFill>
            <a:blip r:embed="rId5">
              <a:alphaModFix/>
            </a:blip>
            <a:stretch>
              <a:fillRect/>
            </a:stretch>
          </p:blipFill>
          <p:spPr>
            <a:xfrm>
              <a:off x="8335743" y="2823887"/>
              <a:ext cx="880625" cy="257650"/>
            </a:xfrm>
            <a:prstGeom prst="rect">
              <a:avLst/>
            </a:prstGeom>
            <a:noFill/>
            <a:ln>
              <a:noFill/>
            </a:ln>
          </p:spPr>
        </p:pic>
        <p:pic>
          <p:nvPicPr>
            <p:cNvPr id="225" name="Google Shape;225;p24"/>
            <p:cNvPicPr preferRelativeResize="0"/>
            <p:nvPr/>
          </p:nvPicPr>
          <p:blipFill>
            <a:blip r:embed="rId6">
              <a:alphaModFix/>
            </a:blip>
            <a:stretch>
              <a:fillRect/>
            </a:stretch>
          </p:blipFill>
          <p:spPr>
            <a:xfrm>
              <a:off x="5801224" y="2760350"/>
              <a:ext cx="756075" cy="257675"/>
            </a:xfrm>
            <a:prstGeom prst="rect">
              <a:avLst/>
            </a:prstGeom>
            <a:noFill/>
            <a:ln>
              <a:noFill/>
            </a:ln>
          </p:spPr>
        </p:pic>
      </p:grpSp>
    </p:spTree>
  </p:cSld>
  <p:clrMapOvr>
    <a:masterClrMapping/>
  </p:clrMapOvr>
  <mc:AlternateContent>
    <mc:Choice Requires="p14">
      <p:transition spd="slow" p14:dur="1200">
        <p14:prism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5"/>
          <p:cNvSpPr/>
          <p:nvPr/>
        </p:nvSpPr>
        <p:spPr>
          <a:xfrm>
            <a:off x="0" y="-9600"/>
            <a:ext cx="12192000" cy="6858000"/>
          </a:xfrm>
          <a:prstGeom prst="rect">
            <a:avLst/>
          </a:prstGeom>
          <a:solidFill>
            <a:srgbClr val="45146D"/>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31" name="Google Shape;231;p25"/>
          <p:cNvSpPr txBox="1"/>
          <p:nvPr/>
        </p:nvSpPr>
        <p:spPr>
          <a:xfrm>
            <a:off x="1841500" y="2940818"/>
            <a:ext cx="8729700" cy="1354500"/>
          </a:xfrm>
          <a:prstGeom prst="rect">
            <a:avLst/>
          </a:prstGeom>
          <a:noFill/>
          <a:ln>
            <a:noFill/>
          </a:ln>
        </p:spPr>
        <p:txBody>
          <a:bodyPr anchorCtr="0" anchor="t" bIns="121900" lIns="121900" spcFirstLastPara="1" rIns="121900" wrap="square" tIns="121900">
            <a:spAutoFit/>
          </a:bodyPr>
          <a:lstStyle/>
          <a:p>
            <a:pPr indent="0" lvl="0" marL="0" marR="0" rtl="1" algn="ctr">
              <a:lnSpc>
                <a:spcPct val="90000"/>
              </a:lnSpc>
              <a:spcBef>
                <a:spcPts val="0"/>
              </a:spcBef>
              <a:spcAft>
                <a:spcPts val="0"/>
              </a:spcAft>
              <a:buClr>
                <a:srgbClr val="000000"/>
              </a:buClr>
              <a:buSzPts val="8000"/>
              <a:buFont typeface="Arial"/>
              <a:buNone/>
            </a:pPr>
            <a:r>
              <a:rPr b="0" i="0" lang="iw-IL" sz="8000" u="none" cap="none" strike="noStrike">
                <a:solidFill>
                  <a:schemeClr val="lt1"/>
                </a:solidFill>
                <a:latin typeface="Noto Sans Hebrew"/>
                <a:ea typeface="Noto Sans Hebrew"/>
                <a:cs typeface="Noto Sans Hebrew"/>
                <a:sym typeface="Noto Sans Hebrew"/>
              </a:rPr>
              <a:t>תודה על ההקשבה</a:t>
            </a:r>
            <a:endParaRPr b="0" i="0" sz="8000" u="none" cap="none" strike="noStrike">
              <a:solidFill>
                <a:schemeClr val="lt1"/>
              </a:solidFill>
              <a:latin typeface="Noto Sans Hebrew"/>
              <a:ea typeface="Noto Sans Hebrew"/>
              <a:cs typeface="Noto Sans Hebrew"/>
              <a:sym typeface="Noto Sans Hebrew"/>
            </a:endParaRPr>
          </a:p>
        </p:txBody>
      </p:sp>
      <p:sp>
        <p:nvSpPr>
          <p:cNvPr id="232" name="Google Shape;232;p25"/>
          <p:cNvSpPr/>
          <p:nvPr/>
        </p:nvSpPr>
        <p:spPr>
          <a:xfrm rot="10800000">
            <a:off x="11686800" y="537467"/>
            <a:ext cx="505200" cy="376400"/>
          </a:xfrm>
          <a:prstGeom prst="homePlate">
            <a:avLst>
              <a:gd fmla="val 50000" name="adj"/>
            </a:avLst>
          </a:prstGeom>
          <a:solidFill>
            <a:srgbClr val="45146D"/>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grpSp>
        <p:nvGrpSpPr>
          <p:cNvPr id="233" name="Google Shape;233;p25"/>
          <p:cNvGrpSpPr/>
          <p:nvPr/>
        </p:nvGrpSpPr>
        <p:grpSpPr>
          <a:xfrm>
            <a:off x="4499792" y="993236"/>
            <a:ext cx="3192400" cy="1255931"/>
            <a:chOff x="165575" y="4280700"/>
            <a:chExt cx="1551617" cy="610426"/>
          </a:xfrm>
        </p:grpSpPr>
        <p:sp>
          <p:nvSpPr>
            <p:cNvPr id="234" name="Google Shape;234;p25"/>
            <p:cNvSpPr/>
            <p:nvPr/>
          </p:nvSpPr>
          <p:spPr>
            <a:xfrm>
              <a:off x="1002150" y="4442578"/>
              <a:ext cx="284338" cy="311464"/>
            </a:xfrm>
            <a:custGeom>
              <a:rect b="b" l="l" r="r" t="t"/>
              <a:pathLst>
                <a:path extrusionOk="0" h="6005" w="5482">
                  <a:moveTo>
                    <a:pt x="5482" y="5287"/>
                  </a:moveTo>
                  <a:lnTo>
                    <a:pt x="5467" y="5437"/>
                  </a:lnTo>
                  <a:lnTo>
                    <a:pt x="5422" y="5571"/>
                  </a:lnTo>
                  <a:lnTo>
                    <a:pt x="5362" y="5691"/>
                  </a:lnTo>
                  <a:lnTo>
                    <a:pt x="5273" y="5810"/>
                  </a:lnTo>
                  <a:lnTo>
                    <a:pt x="5168" y="5900"/>
                  </a:lnTo>
                  <a:lnTo>
                    <a:pt x="5034" y="5945"/>
                  </a:lnTo>
                  <a:lnTo>
                    <a:pt x="4899" y="6004"/>
                  </a:lnTo>
                  <a:lnTo>
                    <a:pt x="4750" y="6004"/>
                  </a:lnTo>
                  <a:lnTo>
                    <a:pt x="4616" y="6004"/>
                  </a:lnTo>
                  <a:lnTo>
                    <a:pt x="4466" y="5945"/>
                  </a:lnTo>
                  <a:lnTo>
                    <a:pt x="4362" y="5900"/>
                  </a:lnTo>
                  <a:lnTo>
                    <a:pt x="4257" y="5810"/>
                  </a:lnTo>
                  <a:lnTo>
                    <a:pt x="4168" y="5691"/>
                  </a:lnTo>
                  <a:lnTo>
                    <a:pt x="4093" y="5571"/>
                  </a:lnTo>
                  <a:lnTo>
                    <a:pt x="4063" y="5437"/>
                  </a:lnTo>
                  <a:lnTo>
                    <a:pt x="4033" y="5287"/>
                  </a:lnTo>
                  <a:lnTo>
                    <a:pt x="4033" y="2734"/>
                  </a:lnTo>
                  <a:lnTo>
                    <a:pt x="4018" y="2614"/>
                  </a:lnTo>
                  <a:lnTo>
                    <a:pt x="4003" y="2480"/>
                  </a:lnTo>
                  <a:lnTo>
                    <a:pt x="3973" y="2360"/>
                  </a:lnTo>
                  <a:lnTo>
                    <a:pt x="3929" y="2241"/>
                  </a:lnTo>
                  <a:lnTo>
                    <a:pt x="3884" y="2121"/>
                  </a:lnTo>
                  <a:lnTo>
                    <a:pt x="3809" y="2017"/>
                  </a:lnTo>
                  <a:lnTo>
                    <a:pt x="3734" y="1912"/>
                  </a:lnTo>
                  <a:lnTo>
                    <a:pt x="3645" y="1822"/>
                  </a:lnTo>
                  <a:lnTo>
                    <a:pt x="3555" y="1733"/>
                  </a:lnTo>
                  <a:lnTo>
                    <a:pt x="3466" y="1658"/>
                  </a:lnTo>
                  <a:lnTo>
                    <a:pt x="3361" y="1598"/>
                  </a:lnTo>
                  <a:lnTo>
                    <a:pt x="3242" y="1539"/>
                  </a:lnTo>
                  <a:lnTo>
                    <a:pt x="3137" y="1509"/>
                  </a:lnTo>
                  <a:lnTo>
                    <a:pt x="3003" y="1464"/>
                  </a:lnTo>
                  <a:lnTo>
                    <a:pt x="2883" y="1449"/>
                  </a:lnTo>
                  <a:lnTo>
                    <a:pt x="2734" y="1449"/>
                  </a:lnTo>
                  <a:lnTo>
                    <a:pt x="2614" y="1449"/>
                  </a:lnTo>
                  <a:lnTo>
                    <a:pt x="2495" y="1464"/>
                  </a:lnTo>
                  <a:lnTo>
                    <a:pt x="2360" y="1509"/>
                  </a:lnTo>
                  <a:lnTo>
                    <a:pt x="2241" y="1539"/>
                  </a:lnTo>
                  <a:lnTo>
                    <a:pt x="2136" y="1598"/>
                  </a:lnTo>
                  <a:lnTo>
                    <a:pt x="2017" y="1658"/>
                  </a:lnTo>
                  <a:lnTo>
                    <a:pt x="1912" y="1733"/>
                  </a:lnTo>
                  <a:lnTo>
                    <a:pt x="1823" y="1822"/>
                  </a:lnTo>
                  <a:lnTo>
                    <a:pt x="1733" y="1912"/>
                  </a:lnTo>
                  <a:lnTo>
                    <a:pt x="1673" y="2017"/>
                  </a:lnTo>
                  <a:lnTo>
                    <a:pt x="1599" y="2121"/>
                  </a:lnTo>
                  <a:lnTo>
                    <a:pt x="1539" y="2241"/>
                  </a:lnTo>
                  <a:lnTo>
                    <a:pt x="1509" y="2360"/>
                  </a:lnTo>
                  <a:lnTo>
                    <a:pt x="1464" y="2480"/>
                  </a:lnTo>
                  <a:lnTo>
                    <a:pt x="1449" y="2614"/>
                  </a:lnTo>
                  <a:lnTo>
                    <a:pt x="1449" y="2734"/>
                  </a:lnTo>
                  <a:lnTo>
                    <a:pt x="1449" y="5287"/>
                  </a:lnTo>
                  <a:lnTo>
                    <a:pt x="1434" y="5437"/>
                  </a:lnTo>
                  <a:lnTo>
                    <a:pt x="1375" y="5571"/>
                  </a:lnTo>
                  <a:lnTo>
                    <a:pt x="1330" y="5691"/>
                  </a:lnTo>
                  <a:lnTo>
                    <a:pt x="1240" y="5810"/>
                  </a:lnTo>
                  <a:lnTo>
                    <a:pt x="1136" y="5900"/>
                  </a:lnTo>
                  <a:lnTo>
                    <a:pt x="1001" y="5945"/>
                  </a:lnTo>
                  <a:lnTo>
                    <a:pt x="867" y="6004"/>
                  </a:lnTo>
                  <a:lnTo>
                    <a:pt x="718" y="6004"/>
                  </a:lnTo>
                  <a:lnTo>
                    <a:pt x="583" y="6004"/>
                  </a:lnTo>
                  <a:lnTo>
                    <a:pt x="434" y="5945"/>
                  </a:lnTo>
                  <a:lnTo>
                    <a:pt x="329" y="5900"/>
                  </a:lnTo>
                  <a:lnTo>
                    <a:pt x="225" y="5810"/>
                  </a:lnTo>
                  <a:lnTo>
                    <a:pt x="135" y="5691"/>
                  </a:lnTo>
                  <a:lnTo>
                    <a:pt x="60" y="5571"/>
                  </a:lnTo>
                  <a:lnTo>
                    <a:pt x="31" y="5437"/>
                  </a:lnTo>
                  <a:lnTo>
                    <a:pt x="1" y="5287"/>
                  </a:lnTo>
                  <a:lnTo>
                    <a:pt x="1" y="2734"/>
                  </a:lnTo>
                  <a:lnTo>
                    <a:pt x="1" y="2465"/>
                  </a:lnTo>
                  <a:lnTo>
                    <a:pt x="60" y="2181"/>
                  </a:lnTo>
                  <a:lnTo>
                    <a:pt x="135" y="1927"/>
                  </a:lnTo>
                  <a:lnTo>
                    <a:pt x="225" y="1688"/>
                  </a:lnTo>
                  <a:lnTo>
                    <a:pt x="329" y="1434"/>
                  </a:lnTo>
                  <a:lnTo>
                    <a:pt x="464" y="1210"/>
                  </a:lnTo>
                  <a:lnTo>
                    <a:pt x="628" y="1001"/>
                  </a:lnTo>
                  <a:lnTo>
                    <a:pt x="807" y="807"/>
                  </a:lnTo>
                  <a:lnTo>
                    <a:pt x="1001" y="628"/>
                  </a:lnTo>
                  <a:lnTo>
                    <a:pt x="1196" y="463"/>
                  </a:lnTo>
                  <a:lnTo>
                    <a:pt x="1434" y="329"/>
                  </a:lnTo>
                  <a:lnTo>
                    <a:pt x="1688" y="224"/>
                  </a:lnTo>
                  <a:lnTo>
                    <a:pt x="1927" y="135"/>
                  </a:lnTo>
                  <a:lnTo>
                    <a:pt x="2181" y="60"/>
                  </a:lnTo>
                  <a:lnTo>
                    <a:pt x="2465" y="15"/>
                  </a:lnTo>
                  <a:lnTo>
                    <a:pt x="2734" y="0"/>
                  </a:lnTo>
                  <a:lnTo>
                    <a:pt x="3018" y="15"/>
                  </a:lnTo>
                  <a:lnTo>
                    <a:pt x="3286" y="60"/>
                  </a:lnTo>
                  <a:lnTo>
                    <a:pt x="3555" y="135"/>
                  </a:lnTo>
                  <a:lnTo>
                    <a:pt x="3809" y="224"/>
                  </a:lnTo>
                  <a:lnTo>
                    <a:pt x="4033" y="329"/>
                  </a:lnTo>
                  <a:lnTo>
                    <a:pt x="4272" y="463"/>
                  </a:lnTo>
                  <a:lnTo>
                    <a:pt x="4481" y="628"/>
                  </a:lnTo>
                  <a:lnTo>
                    <a:pt x="4690" y="807"/>
                  </a:lnTo>
                  <a:lnTo>
                    <a:pt x="4840" y="1001"/>
                  </a:lnTo>
                  <a:lnTo>
                    <a:pt x="5004" y="1210"/>
                  </a:lnTo>
                  <a:lnTo>
                    <a:pt x="5153" y="1434"/>
                  </a:lnTo>
                  <a:lnTo>
                    <a:pt x="5273" y="1688"/>
                  </a:lnTo>
                  <a:lnTo>
                    <a:pt x="5362" y="1927"/>
                  </a:lnTo>
                  <a:lnTo>
                    <a:pt x="5422" y="2181"/>
                  </a:lnTo>
                  <a:lnTo>
                    <a:pt x="5467" y="2465"/>
                  </a:lnTo>
                  <a:lnTo>
                    <a:pt x="5482" y="2734"/>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35" name="Google Shape;235;p25"/>
            <p:cNvSpPr/>
            <p:nvPr/>
          </p:nvSpPr>
          <p:spPr>
            <a:xfrm>
              <a:off x="1312008" y="4442578"/>
              <a:ext cx="283560" cy="311464"/>
            </a:xfrm>
            <a:custGeom>
              <a:rect b="b" l="l" r="r" t="t"/>
              <a:pathLst>
                <a:path extrusionOk="0" h="6005" w="5467">
                  <a:moveTo>
                    <a:pt x="5467" y="5287"/>
                  </a:moveTo>
                  <a:lnTo>
                    <a:pt x="5452" y="5437"/>
                  </a:lnTo>
                  <a:lnTo>
                    <a:pt x="5422" y="5571"/>
                  </a:lnTo>
                  <a:lnTo>
                    <a:pt x="5347" y="5691"/>
                  </a:lnTo>
                  <a:lnTo>
                    <a:pt x="5258" y="5810"/>
                  </a:lnTo>
                  <a:lnTo>
                    <a:pt x="5153" y="5900"/>
                  </a:lnTo>
                  <a:lnTo>
                    <a:pt x="5034" y="5945"/>
                  </a:lnTo>
                  <a:lnTo>
                    <a:pt x="4899" y="6004"/>
                  </a:lnTo>
                  <a:lnTo>
                    <a:pt x="4735" y="6004"/>
                  </a:lnTo>
                  <a:lnTo>
                    <a:pt x="4601" y="6004"/>
                  </a:lnTo>
                  <a:lnTo>
                    <a:pt x="4481" y="5945"/>
                  </a:lnTo>
                  <a:lnTo>
                    <a:pt x="4347" y="5900"/>
                  </a:lnTo>
                  <a:lnTo>
                    <a:pt x="4242" y="5810"/>
                  </a:lnTo>
                  <a:lnTo>
                    <a:pt x="4153" y="5691"/>
                  </a:lnTo>
                  <a:lnTo>
                    <a:pt x="4078" y="5571"/>
                  </a:lnTo>
                  <a:lnTo>
                    <a:pt x="4048" y="5437"/>
                  </a:lnTo>
                  <a:lnTo>
                    <a:pt x="4033" y="5287"/>
                  </a:lnTo>
                  <a:lnTo>
                    <a:pt x="4033" y="2734"/>
                  </a:lnTo>
                  <a:lnTo>
                    <a:pt x="4033" y="2614"/>
                  </a:lnTo>
                  <a:lnTo>
                    <a:pt x="4003" y="2480"/>
                  </a:lnTo>
                  <a:lnTo>
                    <a:pt x="3973" y="2360"/>
                  </a:lnTo>
                  <a:lnTo>
                    <a:pt x="3914" y="2241"/>
                  </a:lnTo>
                  <a:lnTo>
                    <a:pt x="3869" y="2121"/>
                  </a:lnTo>
                  <a:lnTo>
                    <a:pt x="3809" y="2017"/>
                  </a:lnTo>
                  <a:lnTo>
                    <a:pt x="3719" y="1912"/>
                  </a:lnTo>
                  <a:lnTo>
                    <a:pt x="3660" y="1822"/>
                  </a:lnTo>
                  <a:lnTo>
                    <a:pt x="3570" y="1733"/>
                  </a:lnTo>
                  <a:lnTo>
                    <a:pt x="3451" y="1658"/>
                  </a:lnTo>
                  <a:lnTo>
                    <a:pt x="3346" y="1598"/>
                  </a:lnTo>
                  <a:lnTo>
                    <a:pt x="3242" y="1539"/>
                  </a:lnTo>
                  <a:lnTo>
                    <a:pt x="3122" y="1509"/>
                  </a:lnTo>
                  <a:lnTo>
                    <a:pt x="2988" y="1464"/>
                  </a:lnTo>
                  <a:lnTo>
                    <a:pt x="2868" y="1449"/>
                  </a:lnTo>
                  <a:lnTo>
                    <a:pt x="2719" y="1449"/>
                  </a:lnTo>
                  <a:lnTo>
                    <a:pt x="2599" y="1449"/>
                  </a:lnTo>
                  <a:lnTo>
                    <a:pt x="2480" y="1464"/>
                  </a:lnTo>
                  <a:lnTo>
                    <a:pt x="2345" y="1509"/>
                  </a:lnTo>
                  <a:lnTo>
                    <a:pt x="2226" y="1539"/>
                  </a:lnTo>
                  <a:lnTo>
                    <a:pt x="2121" y="1598"/>
                  </a:lnTo>
                  <a:lnTo>
                    <a:pt x="2017" y="1658"/>
                  </a:lnTo>
                  <a:lnTo>
                    <a:pt x="1897" y="1733"/>
                  </a:lnTo>
                  <a:lnTo>
                    <a:pt x="1808" y="1822"/>
                  </a:lnTo>
                  <a:lnTo>
                    <a:pt x="1748" y="1912"/>
                  </a:lnTo>
                  <a:lnTo>
                    <a:pt x="1658" y="2017"/>
                  </a:lnTo>
                  <a:lnTo>
                    <a:pt x="1599" y="2121"/>
                  </a:lnTo>
                  <a:lnTo>
                    <a:pt x="1554" y="2241"/>
                  </a:lnTo>
                  <a:lnTo>
                    <a:pt x="1494" y="2360"/>
                  </a:lnTo>
                  <a:lnTo>
                    <a:pt x="1464" y="2480"/>
                  </a:lnTo>
                  <a:lnTo>
                    <a:pt x="1434" y="2614"/>
                  </a:lnTo>
                  <a:lnTo>
                    <a:pt x="1434" y="2734"/>
                  </a:lnTo>
                  <a:lnTo>
                    <a:pt x="1434" y="5287"/>
                  </a:lnTo>
                  <a:lnTo>
                    <a:pt x="1420" y="5437"/>
                  </a:lnTo>
                  <a:lnTo>
                    <a:pt x="1390" y="5571"/>
                  </a:lnTo>
                  <a:lnTo>
                    <a:pt x="1315" y="5691"/>
                  </a:lnTo>
                  <a:lnTo>
                    <a:pt x="1225" y="5810"/>
                  </a:lnTo>
                  <a:lnTo>
                    <a:pt x="1121" y="5900"/>
                  </a:lnTo>
                  <a:lnTo>
                    <a:pt x="986" y="5945"/>
                  </a:lnTo>
                  <a:lnTo>
                    <a:pt x="867" y="6004"/>
                  </a:lnTo>
                  <a:lnTo>
                    <a:pt x="703" y="6004"/>
                  </a:lnTo>
                  <a:lnTo>
                    <a:pt x="568" y="6004"/>
                  </a:lnTo>
                  <a:lnTo>
                    <a:pt x="434" y="5945"/>
                  </a:lnTo>
                  <a:lnTo>
                    <a:pt x="314" y="5900"/>
                  </a:lnTo>
                  <a:lnTo>
                    <a:pt x="210" y="5810"/>
                  </a:lnTo>
                  <a:lnTo>
                    <a:pt x="120" y="5691"/>
                  </a:lnTo>
                  <a:lnTo>
                    <a:pt x="46" y="5571"/>
                  </a:lnTo>
                  <a:lnTo>
                    <a:pt x="16" y="5437"/>
                  </a:lnTo>
                  <a:lnTo>
                    <a:pt x="1" y="5287"/>
                  </a:lnTo>
                  <a:lnTo>
                    <a:pt x="1" y="2734"/>
                  </a:lnTo>
                  <a:lnTo>
                    <a:pt x="16" y="2465"/>
                  </a:lnTo>
                  <a:lnTo>
                    <a:pt x="46" y="2181"/>
                  </a:lnTo>
                  <a:lnTo>
                    <a:pt x="120" y="1927"/>
                  </a:lnTo>
                  <a:lnTo>
                    <a:pt x="210" y="1688"/>
                  </a:lnTo>
                  <a:lnTo>
                    <a:pt x="329" y="1434"/>
                  </a:lnTo>
                  <a:lnTo>
                    <a:pt x="464" y="1210"/>
                  </a:lnTo>
                  <a:lnTo>
                    <a:pt x="613" y="1001"/>
                  </a:lnTo>
                  <a:lnTo>
                    <a:pt x="792" y="807"/>
                  </a:lnTo>
                  <a:lnTo>
                    <a:pt x="986" y="628"/>
                  </a:lnTo>
                  <a:lnTo>
                    <a:pt x="1210" y="463"/>
                  </a:lnTo>
                  <a:lnTo>
                    <a:pt x="1420" y="329"/>
                  </a:lnTo>
                  <a:lnTo>
                    <a:pt x="1673" y="224"/>
                  </a:lnTo>
                  <a:lnTo>
                    <a:pt x="1927" y="135"/>
                  </a:lnTo>
                  <a:lnTo>
                    <a:pt x="2196" y="60"/>
                  </a:lnTo>
                  <a:lnTo>
                    <a:pt x="2450" y="15"/>
                  </a:lnTo>
                  <a:lnTo>
                    <a:pt x="2719" y="0"/>
                  </a:lnTo>
                  <a:lnTo>
                    <a:pt x="3018" y="15"/>
                  </a:lnTo>
                  <a:lnTo>
                    <a:pt x="3271" y="60"/>
                  </a:lnTo>
                  <a:lnTo>
                    <a:pt x="3540" y="135"/>
                  </a:lnTo>
                  <a:lnTo>
                    <a:pt x="3794" y="224"/>
                  </a:lnTo>
                  <a:lnTo>
                    <a:pt x="4048" y="329"/>
                  </a:lnTo>
                  <a:lnTo>
                    <a:pt x="4257" y="463"/>
                  </a:lnTo>
                  <a:lnTo>
                    <a:pt x="4481" y="628"/>
                  </a:lnTo>
                  <a:lnTo>
                    <a:pt x="4675" y="807"/>
                  </a:lnTo>
                  <a:lnTo>
                    <a:pt x="4855" y="1001"/>
                  </a:lnTo>
                  <a:lnTo>
                    <a:pt x="5004" y="1210"/>
                  </a:lnTo>
                  <a:lnTo>
                    <a:pt x="5138" y="1434"/>
                  </a:lnTo>
                  <a:lnTo>
                    <a:pt x="5258" y="1688"/>
                  </a:lnTo>
                  <a:lnTo>
                    <a:pt x="5347" y="1927"/>
                  </a:lnTo>
                  <a:lnTo>
                    <a:pt x="5422" y="2181"/>
                  </a:lnTo>
                  <a:lnTo>
                    <a:pt x="5452" y="2465"/>
                  </a:lnTo>
                  <a:lnTo>
                    <a:pt x="5467" y="2734"/>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36" name="Google Shape;236;p25"/>
            <p:cNvSpPr/>
            <p:nvPr/>
          </p:nvSpPr>
          <p:spPr>
            <a:xfrm>
              <a:off x="684564" y="4496779"/>
              <a:ext cx="284338" cy="309908"/>
            </a:xfrm>
            <a:custGeom>
              <a:rect b="b" l="l" r="r" t="t"/>
              <a:pathLst>
                <a:path extrusionOk="0" h="5975" w="5482">
                  <a:moveTo>
                    <a:pt x="4048" y="733"/>
                  </a:moveTo>
                  <a:lnTo>
                    <a:pt x="4063" y="583"/>
                  </a:lnTo>
                  <a:lnTo>
                    <a:pt x="4108" y="434"/>
                  </a:lnTo>
                  <a:lnTo>
                    <a:pt x="4167" y="315"/>
                  </a:lnTo>
                  <a:lnTo>
                    <a:pt x="4257" y="210"/>
                  </a:lnTo>
                  <a:lnTo>
                    <a:pt x="4361" y="120"/>
                  </a:lnTo>
                  <a:lnTo>
                    <a:pt x="4481" y="46"/>
                  </a:lnTo>
                  <a:lnTo>
                    <a:pt x="4630" y="16"/>
                  </a:lnTo>
                  <a:lnTo>
                    <a:pt x="4780" y="1"/>
                  </a:lnTo>
                  <a:lnTo>
                    <a:pt x="4914" y="16"/>
                  </a:lnTo>
                  <a:lnTo>
                    <a:pt x="5063" y="46"/>
                  </a:lnTo>
                  <a:lnTo>
                    <a:pt x="5168" y="120"/>
                  </a:lnTo>
                  <a:lnTo>
                    <a:pt x="5272" y="210"/>
                  </a:lnTo>
                  <a:lnTo>
                    <a:pt x="5362" y="315"/>
                  </a:lnTo>
                  <a:lnTo>
                    <a:pt x="5437" y="434"/>
                  </a:lnTo>
                  <a:lnTo>
                    <a:pt x="5467" y="583"/>
                  </a:lnTo>
                  <a:lnTo>
                    <a:pt x="5482" y="733"/>
                  </a:lnTo>
                  <a:lnTo>
                    <a:pt x="5482" y="3227"/>
                  </a:lnTo>
                  <a:lnTo>
                    <a:pt x="5467" y="3511"/>
                  </a:lnTo>
                  <a:lnTo>
                    <a:pt x="5437" y="3779"/>
                  </a:lnTo>
                  <a:lnTo>
                    <a:pt x="5362" y="4048"/>
                  </a:lnTo>
                  <a:lnTo>
                    <a:pt x="5272" y="4302"/>
                  </a:lnTo>
                  <a:lnTo>
                    <a:pt x="5168" y="4526"/>
                  </a:lnTo>
                  <a:lnTo>
                    <a:pt x="5019" y="4765"/>
                  </a:lnTo>
                  <a:lnTo>
                    <a:pt x="4869" y="4974"/>
                  </a:lnTo>
                  <a:lnTo>
                    <a:pt x="4690" y="5168"/>
                  </a:lnTo>
                  <a:lnTo>
                    <a:pt x="4481" y="5348"/>
                  </a:lnTo>
                  <a:lnTo>
                    <a:pt x="4287" y="5497"/>
                  </a:lnTo>
                  <a:lnTo>
                    <a:pt x="4063" y="5631"/>
                  </a:lnTo>
                  <a:lnTo>
                    <a:pt x="3809" y="5766"/>
                  </a:lnTo>
                  <a:lnTo>
                    <a:pt x="3555" y="5840"/>
                  </a:lnTo>
                  <a:lnTo>
                    <a:pt x="3316" y="5915"/>
                  </a:lnTo>
                  <a:lnTo>
                    <a:pt x="3017" y="5960"/>
                  </a:lnTo>
                  <a:lnTo>
                    <a:pt x="2763" y="5975"/>
                  </a:lnTo>
                  <a:lnTo>
                    <a:pt x="2465" y="5960"/>
                  </a:lnTo>
                  <a:lnTo>
                    <a:pt x="2196" y="5915"/>
                  </a:lnTo>
                  <a:lnTo>
                    <a:pt x="1942" y="5840"/>
                  </a:lnTo>
                  <a:lnTo>
                    <a:pt x="1688" y="5766"/>
                  </a:lnTo>
                  <a:lnTo>
                    <a:pt x="1449" y="5631"/>
                  </a:lnTo>
                  <a:lnTo>
                    <a:pt x="1225" y="5497"/>
                  </a:lnTo>
                  <a:lnTo>
                    <a:pt x="1001" y="5348"/>
                  </a:lnTo>
                  <a:lnTo>
                    <a:pt x="807" y="5168"/>
                  </a:lnTo>
                  <a:lnTo>
                    <a:pt x="643" y="4974"/>
                  </a:lnTo>
                  <a:lnTo>
                    <a:pt x="493" y="4765"/>
                  </a:lnTo>
                  <a:lnTo>
                    <a:pt x="344" y="4526"/>
                  </a:lnTo>
                  <a:lnTo>
                    <a:pt x="224" y="4302"/>
                  </a:lnTo>
                  <a:lnTo>
                    <a:pt x="135" y="4048"/>
                  </a:lnTo>
                  <a:lnTo>
                    <a:pt x="75" y="3779"/>
                  </a:lnTo>
                  <a:lnTo>
                    <a:pt x="30" y="3511"/>
                  </a:lnTo>
                  <a:lnTo>
                    <a:pt x="0" y="3227"/>
                  </a:lnTo>
                  <a:lnTo>
                    <a:pt x="0" y="733"/>
                  </a:lnTo>
                  <a:lnTo>
                    <a:pt x="30" y="583"/>
                  </a:lnTo>
                  <a:lnTo>
                    <a:pt x="75" y="434"/>
                  </a:lnTo>
                  <a:lnTo>
                    <a:pt x="135" y="315"/>
                  </a:lnTo>
                  <a:lnTo>
                    <a:pt x="224" y="210"/>
                  </a:lnTo>
                  <a:lnTo>
                    <a:pt x="329" y="120"/>
                  </a:lnTo>
                  <a:lnTo>
                    <a:pt x="448" y="46"/>
                  </a:lnTo>
                  <a:lnTo>
                    <a:pt x="598" y="16"/>
                  </a:lnTo>
                  <a:lnTo>
                    <a:pt x="732" y="1"/>
                  </a:lnTo>
                  <a:lnTo>
                    <a:pt x="882" y="16"/>
                  </a:lnTo>
                  <a:lnTo>
                    <a:pt x="1031" y="46"/>
                  </a:lnTo>
                  <a:lnTo>
                    <a:pt x="1135" y="120"/>
                  </a:lnTo>
                  <a:lnTo>
                    <a:pt x="1240" y="210"/>
                  </a:lnTo>
                  <a:lnTo>
                    <a:pt x="1330" y="315"/>
                  </a:lnTo>
                  <a:lnTo>
                    <a:pt x="1404" y="434"/>
                  </a:lnTo>
                  <a:lnTo>
                    <a:pt x="1434" y="583"/>
                  </a:lnTo>
                  <a:lnTo>
                    <a:pt x="1449" y="733"/>
                  </a:lnTo>
                  <a:lnTo>
                    <a:pt x="1449" y="3227"/>
                  </a:lnTo>
                  <a:lnTo>
                    <a:pt x="1464" y="3361"/>
                  </a:lnTo>
                  <a:lnTo>
                    <a:pt x="1494" y="3496"/>
                  </a:lnTo>
                  <a:lnTo>
                    <a:pt x="1524" y="3615"/>
                  </a:lnTo>
                  <a:lnTo>
                    <a:pt x="1554" y="3720"/>
                  </a:lnTo>
                  <a:lnTo>
                    <a:pt x="1613" y="3854"/>
                  </a:lnTo>
                  <a:lnTo>
                    <a:pt x="1688" y="3959"/>
                  </a:lnTo>
                  <a:lnTo>
                    <a:pt x="1763" y="4048"/>
                  </a:lnTo>
                  <a:lnTo>
                    <a:pt x="1852" y="4138"/>
                  </a:lnTo>
                  <a:lnTo>
                    <a:pt x="1942" y="4227"/>
                  </a:lnTo>
                  <a:lnTo>
                    <a:pt x="2032" y="4302"/>
                  </a:lnTo>
                  <a:lnTo>
                    <a:pt x="2136" y="4362"/>
                  </a:lnTo>
                  <a:lnTo>
                    <a:pt x="2256" y="4422"/>
                  </a:lnTo>
                  <a:lnTo>
                    <a:pt x="2360" y="4466"/>
                  </a:lnTo>
                  <a:lnTo>
                    <a:pt x="2495" y="4496"/>
                  </a:lnTo>
                  <a:lnTo>
                    <a:pt x="2614" y="4511"/>
                  </a:lnTo>
                  <a:lnTo>
                    <a:pt x="2763" y="4526"/>
                  </a:lnTo>
                  <a:lnTo>
                    <a:pt x="2883" y="4511"/>
                  </a:lnTo>
                  <a:lnTo>
                    <a:pt x="3002" y="4496"/>
                  </a:lnTo>
                  <a:lnTo>
                    <a:pt x="3137" y="4466"/>
                  </a:lnTo>
                  <a:lnTo>
                    <a:pt x="3256" y="4422"/>
                  </a:lnTo>
                  <a:lnTo>
                    <a:pt x="3361" y="4362"/>
                  </a:lnTo>
                  <a:lnTo>
                    <a:pt x="3465" y="4302"/>
                  </a:lnTo>
                  <a:lnTo>
                    <a:pt x="3570" y="4227"/>
                  </a:lnTo>
                  <a:lnTo>
                    <a:pt x="3659" y="4138"/>
                  </a:lnTo>
                  <a:lnTo>
                    <a:pt x="3749" y="4048"/>
                  </a:lnTo>
                  <a:lnTo>
                    <a:pt x="3824" y="3959"/>
                  </a:lnTo>
                  <a:lnTo>
                    <a:pt x="3898" y="3854"/>
                  </a:lnTo>
                  <a:lnTo>
                    <a:pt x="3958" y="3720"/>
                  </a:lnTo>
                  <a:lnTo>
                    <a:pt x="3988" y="3615"/>
                  </a:lnTo>
                  <a:lnTo>
                    <a:pt x="4018" y="3496"/>
                  </a:lnTo>
                  <a:lnTo>
                    <a:pt x="4048" y="3361"/>
                  </a:lnTo>
                  <a:lnTo>
                    <a:pt x="4048" y="3227"/>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37" name="Google Shape;237;p25"/>
            <p:cNvSpPr/>
            <p:nvPr/>
          </p:nvSpPr>
          <p:spPr>
            <a:xfrm>
              <a:off x="1627312" y="4465036"/>
              <a:ext cx="75156" cy="289006"/>
            </a:xfrm>
            <a:custGeom>
              <a:rect b="b" l="l" r="r" t="t"/>
              <a:pathLst>
                <a:path extrusionOk="0" h="5572" w="1449">
                  <a:moveTo>
                    <a:pt x="0" y="717"/>
                  </a:moveTo>
                  <a:lnTo>
                    <a:pt x="15" y="568"/>
                  </a:lnTo>
                  <a:lnTo>
                    <a:pt x="75" y="434"/>
                  </a:lnTo>
                  <a:lnTo>
                    <a:pt x="120" y="314"/>
                  </a:lnTo>
                  <a:lnTo>
                    <a:pt x="209" y="210"/>
                  </a:lnTo>
                  <a:lnTo>
                    <a:pt x="329" y="120"/>
                  </a:lnTo>
                  <a:lnTo>
                    <a:pt x="448" y="45"/>
                  </a:lnTo>
                  <a:lnTo>
                    <a:pt x="598" y="15"/>
                  </a:lnTo>
                  <a:lnTo>
                    <a:pt x="732" y="1"/>
                  </a:lnTo>
                  <a:lnTo>
                    <a:pt x="881" y="15"/>
                  </a:lnTo>
                  <a:lnTo>
                    <a:pt x="1016" y="45"/>
                  </a:lnTo>
                  <a:lnTo>
                    <a:pt x="1150" y="120"/>
                  </a:lnTo>
                  <a:lnTo>
                    <a:pt x="1255" y="210"/>
                  </a:lnTo>
                  <a:lnTo>
                    <a:pt x="1329" y="314"/>
                  </a:lnTo>
                  <a:lnTo>
                    <a:pt x="1389" y="434"/>
                  </a:lnTo>
                  <a:lnTo>
                    <a:pt x="1449" y="568"/>
                  </a:lnTo>
                  <a:lnTo>
                    <a:pt x="1449" y="717"/>
                  </a:lnTo>
                  <a:lnTo>
                    <a:pt x="1449" y="4854"/>
                  </a:lnTo>
                  <a:lnTo>
                    <a:pt x="1449" y="5004"/>
                  </a:lnTo>
                  <a:lnTo>
                    <a:pt x="1389" y="5138"/>
                  </a:lnTo>
                  <a:lnTo>
                    <a:pt x="1329" y="5258"/>
                  </a:lnTo>
                  <a:lnTo>
                    <a:pt x="1255" y="5377"/>
                  </a:lnTo>
                  <a:lnTo>
                    <a:pt x="1150" y="5467"/>
                  </a:lnTo>
                  <a:lnTo>
                    <a:pt x="1016" y="5512"/>
                  </a:lnTo>
                  <a:lnTo>
                    <a:pt x="881" y="5571"/>
                  </a:lnTo>
                  <a:lnTo>
                    <a:pt x="732" y="5571"/>
                  </a:lnTo>
                  <a:lnTo>
                    <a:pt x="598" y="5571"/>
                  </a:lnTo>
                  <a:lnTo>
                    <a:pt x="448" y="5512"/>
                  </a:lnTo>
                  <a:lnTo>
                    <a:pt x="329" y="5467"/>
                  </a:lnTo>
                  <a:lnTo>
                    <a:pt x="209" y="5377"/>
                  </a:lnTo>
                  <a:lnTo>
                    <a:pt x="120" y="5258"/>
                  </a:lnTo>
                  <a:lnTo>
                    <a:pt x="75" y="5138"/>
                  </a:lnTo>
                  <a:lnTo>
                    <a:pt x="15" y="5004"/>
                  </a:lnTo>
                  <a:lnTo>
                    <a:pt x="0" y="4854"/>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38" name="Google Shape;238;p25"/>
            <p:cNvSpPr/>
            <p:nvPr/>
          </p:nvSpPr>
          <p:spPr>
            <a:xfrm>
              <a:off x="374706" y="4384486"/>
              <a:ext cx="283560" cy="310686"/>
            </a:xfrm>
            <a:custGeom>
              <a:rect b="b" l="l" r="r" t="t"/>
              <a:pathLst>
                <a:path extrusionOk="0" h="5990" w="5467">
                  <a:moveTo>
                    <a:pt x="5467" y="5287"/>
                  </a:moveTo>
                  <a:lnTo>
                    <a:pt x="5467" y="5422"/>
                  </a:lnTo>
                  <a:lnTo>
                    <a:pt x="5407" y="5571"/>
                  </a:lnTo>
                  <a:lnTo>
                    <a:pt x="5362" y="5690"/>
                  </a:lnTo>
                  <a:lnTo>
                    <a:pt x="5272" y="5795"/>
                  </a:lnTo>
                  <a:lnTo>
                    <a:pt x="5153" y="5870"/>
                  </a:lnTo>
                  <a:lnTo>
                    <a:pt x="5034" y="5944"/>
                  </a:lnTo>
                  <a:lnTo>
                    <a:pt x="4899" y="5989"/>
                  </a:lnTo>
                  <a:lnTo>
                    <a:pt x="4750" y="5989"/>
                  </a:lnTo>
                  <a:lnTo>
                    <a:pt x="4600" y="5989"/>
                  </a:lnTo>
                  <a:lnTo>
                    <a:pt x="4466" y="5944"/>
                  </a:lnTo>
                  <a:lnTo>
                    <a:pt x="4346" y="5870"/>
                  </a:lnTo>
                  <a:lnTo>
                    <a:pt x="4227" y="5795"/>
                  </a:lnTo>
                  <a:lnTo>
                    <a:pt x="4137" y="5690"/>
                  </a:lnTo>
                  <a:lnTo>
                    <a:pt x="4093" y="5571"/>
                  </a:lnTo>
                  <a:lnTo>
                    <a:pt x="4033" y="5422"/>
                  </a:lnTo>
                  <a:lnTo>
                    <a:pt x="4033" y="5287"/>
                  </a:lnTo>
                  <a:lnTo>
                    <a:pt x="4033" y="2733"/>
                  </a:lnTo>
                  <a:lnTo>
                    <a:pt x="4018" y="2599"/>
                  </a:lnTo>
                  <a:lnTo>
                    <a:pt x="4003" y="2480"/>
                  </a:lnTo>
                  <a:lnTo>
                    <a:pt x="3958" y="2360"/>
                  </a:lnTo>
                  <a:lnTo>
                    <a:pt x="3928" y="2226"/>
                  </a:lnTo>
                  <a:lnTo>
                    <a:pt x="3869" y="2121"/>
                  </a:lnTo>
                  <a:lnTo>
                    <a:pt x="3809" y="2017"/>
                  </a:lnTo>
                  <a:lnTo>
                    <a:pt x="3734" y="1912"/>
                  </a:lnTo>
                  <a:lnTo>
                    <a:pt x="3645" y="1822"/>
                  </a:lnTo>
                  <a:lnTo>
                    <a:pt x="3555" y="1733"/>
                  </a:lnTo>
                  <a:lnTo>
                    <a:pt x="3450" y="1658"/>
                  </a:lnTo>
                  <a:lnTo>
                    <a:pt x="3346" y="1583"/>
                  </a:lnTo>
                  <a:lnTo>
                    <a:pt x="3226" y="1539"/>
                  </a:lnTo>
                  <a:lnTo>
                    <a:pt x="3107" y="1494"/>
                  </a:lnTo>
                  <a:lnTo>
                    <a:pt x="3002" y="1464"/>
                  </a:lnTo>
                  <a:lnTo>
                    <a:pt x="2853" y="1449"/>
                  </a:lnTo>
                  <a:lnTo>
                    <a:pt x="2734" y="1449"/>
                  </a:lnTo>
                  <a:lnTo>
                    <a:pt x="2614" y="1449"/>
                  </a:lnTo>
                  <a:lnTo>
                    <a:pt x="2465" y="1464"/>
                  </a:lnTo>
                  <a:lnTo>
                    <a:pt x="2345" y="1494"/>
                  </a:lnTo>
                  <a:lnTo>
                    <a:pt x="2226" y="1539"/>
                  </a:lnTo>
                  <a:lnTo>
                    <a:pt x="2106" y="1583"/>
                  </a:lnTo>
                  <a:lnTo>
                    <a:pt x="2002" y="1658"/>
                  </a:lnTo>
                  <a:lnTo>
                    <a:pt x="1912" y="1733"/>
                  </a:lnTo>
                  <a:lnTo>
                    <a:pt x="1822" y="1822"/>
                  </a:lnTo>
                  <a:lnTo>
                    <a:pt x="1733" y="1912"/>
                  </a:lnTo>
                  <a:lnTo>
                    <a:pt x="1658" y="2017"/>
                  </a:lnTo>
                  <a:lnTo>
                    <a:pt x="1584" y="2121"/>
                  </a:lnTo>
                  <a:lnTo>
                    <a:pt x="1539" y="2226"/>
                  </a:lnTo>
                  <a:lnTo>
                    <a:pt x="1494" y="2360"/>
                  </a:lnTo>
                  <a:lnTo>
                    <a:pt x="1464" y="2480"/>
                  </a:lnTo>
                  <a:lnTo>
                    <a:pt x="1449" y="2599"/>
                  </a:lnTo>
                  <a:lnTo>
                    <a:pt x="1434" y="2733"/>
                  </a:lnTo>
                  <a:lnTo>
                    <a:pt x="1434" y="5287"/>
                  </a:lnTo>
                  <a:lnTo>
                    <a:pt x="1434" y="5422"/>
                  </a:lnTo>
                  <a:lnTo>
                    <a:pt x="1374" y="5571"/>
                  </a:lnTo>
                  <a:lnTo>
                    <a:pt x="1300" y="5690"/>
                  </a:lnTo>
                  <a:lnTo>
                    <a:pt x="1240" y="5795"/>
                  </a:lnTo>
                  <a:lnTo>
                    <a:pt x="1121" y="5870"/>
                  </a:lnTo>
                  <a:lnTo>
                    <a:pt x="1001" y="5944"/>
                  </a:lnTo>
                  <a:lnTo>
                    <a:pt x="852" y="5989"/>
                  </a:lnTo>
                  <a:lnTo>
                    <a:pt x="717" y="5989"/>
                  </a:lnTo>
                  <a:lnTo>
                    <a:pt x="568" y="5989"/>
                  </a:lnTo>
                  <a:lnTo>
                    <a:pt x="434" y="5944"/>
                  </a:lnTo>
                  <a:lnTo>
                    <a:pt x="299" y="5870"/>
                  </a:lnTo>
                  <a:lnTo>
                    <a:pt x="195" y="5795"/>
                  </a:lnTo>
                  <a:lnTo>
                    <a:pt x="105" y="5690"/>
                  </a:lnTo>
                  <a:lnTo>
                    <a:pt x="60" y="5571"/>
                  </a:lnTo>
                  <a:lnTo>
                    <a:pt x="0" y="5422"/>
                  </a:lnTo>
                  <a:lnTo>
                    <a:pt x="0" y="5287"/>
                  </a:lnTo>
                  <a:lnTo>
                    <a:pt x="0" y="2733"/>
                  </a:lnTo>
                  <a:lnTo>
                    <a:pt x="0" y="2465"/>
                  </a:lnTo>
                  <a:lnTo>
                    <a:pt x="60" y="2181"/>
                  </a:lnTo>
                  <a:lnTo>
                    <a:pt x="105" y="1927"/>
                  </a:lnTo>
                  <a:lnTo>
                    <a:pt x="210" y="1673"/>
                  </a:lnTo>
                  <a:lnTo>
                    <a:pt x="329" y="1434"/>
                  </a:lnTo>
                  <a:lnTo>
                    <a:pt x="463" y="1210"/>
                  </a:lnTo>
                  <a:lnTo>
                    <a:pt x="628" y="1001"/>
                  </a:lnTo>
                  <a:lnTo>
                    <a:pt x="807" y="807"/>
                  </a:lnTo>
                  <a:lnTo>
                    <a:pt x="986" y="628"/>
                  </a:lnTo>
                  <a:lnTo>
                    <a:pt x="1195" y="463"/>
                  </a:lnTo>
                  <a:lnTo>
                    <a:pt x="1434" y="314"/>
                  </a:lnTo>
                  <a:lnTo>
                    <a:pt x="1658" y="209"/>
                  </a:lnTo>
                  <a:lnTo>
                    <a:pt x="1912" y="120"/>
                  </a:lnTo>
                  <a:lnTo>
                    <a:pt x="2181" y="60"/>
                  </a:lnTo>
                  <a:lnTo>
                    <a:pt x="2450" y="15"/>
                  </a:lnTo>
                  <a:lnTo>
                    <a:pt x="2734" y="0"/>
                  </a:lnTo>
                  <a:lnTo>
                    <a:pt x="3017" y="15"/>
                  </a:lnTo>
                  <a:lnTo>
                    <a:pt x="3286" y="60"/>
                  </a:lnTo>
                  <a:lnTo>
                    <a:pt x="3555" y="120"/>
                  </a:lnTo>
                  <a:lnTo>
                    <a:pt x="3809" y="209"/>
                  </a:lnTo>
                  <a:lnTo>
                    <a:pt x="4033" y="314"/>
                  </a:lnTo>
                  <a:lnTo>
                    <a:pt x="4272" y="463"/>
                  </a:lnTo>
                  <a:lnTo>
                    <a:pt x="4466" y="628"/>
                  </a:lnTo>
                  <a:lnTo>
                    <a:pt x="4660" y="807"/>
                  </a:lnTo>
                  <a:lnTo>
                    <a:pt x="4839" y="1001"/>
                  </a:lnTo>
                  <a:lnTo>
                    <a:pt x="5004" y="1210"/>
                  </a:lnTo>
                  <a:lnTo>
                    <a:pt x="5138" y="1434"/>
                  </a:lnTo>
                  <a:lnTo>
                    <a:pt x="5243" y="1673"/>
                  </a:lnTo>
                  <a:lnTo>
                    <a:pt x="5362" y="1927"/>
                  </a:lnTo>
                  <a:lnTo>
                    <a:pt x="5407" y="2181"/>
                  </a:lnTo>
                  <a:lnTo>
                    <a:pt x="5467" y="2465"/>
                  </a:lnTo>
                  <a:lnTo>
                    <a:pt x="5467" y="2733"/>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39" name="Google Shape;239;p25"/>
            <p:cNvSpPr/>
            <p:nvPr/>
          </p:nvSpPr>
          <p:spPr>
            <a:xfrm>
              <a:off x="165575" y="4384486"/>
              <a:ext cx="284338" cy="310686"/>
            </a:xfrm>
            <a:custGeom>
              <a:rect b="b" l="l" r="r" t="t"/>
              <a:pathLst>
                <a:path extrusionOk="0" h="5990" w="5482">
                  <a:moveTo>
                    <a:pt x="5481" y="5287"/>
                  </a:moveTo>
                  <a:lnTo>
                    <a:pt x="5466" y="5422"/>
                  </a:lnTo>
                  <a:lnTo>
                    <a:pt x="5421" y="5571"/>
                  </a:lnTo>
                  <a:lnTo>
                    <a:pt x="5362" y="5690"/>
                  </a:lnTo>
                  <a:lnTo>
                    <a:pt x="5272" y="5795"/>
                  </a:lnTo>
                  <a:lnTo>
                    <a:pt x="5153" y="5870"/>
                  </a:lnTo>
                  <a:lnTo>
                    <a:pt x="5033" y="5944"/>
                  </a:lnTo>
                  <a:lnTo>
                    <a:pt x="4914" y="5989"/>
                  </a:lnTo>
                  <a:lnTo>
                    <a:pt x="4749" y="5989"/>
                  </a:lnTo>
                  <a:lnTo>
                    <a:pt x="4600" y="5989"/>
                  </a:lnTo>
                  <a:lnTo>
                    <a:pt x="4480" y="5944"/>
                  </a:lnTo>
                  <a:lnTo>
                    <a:pt x="4361" y="5870"/>
                  </a:lnTo>
                  <a:lnTo>
                    <a:pt x="4242" y="5795"/>
                  </a:lnTo>
                  <a:lnTo>
                    <a:pt x="4152" y="5690"/>
                  </a:lnTo>
                  <a:lnTo>
                    <a:pt x="4092" y="5571"/>
                  </a:lnTo>
                  <a:lnTo>
                    <a:pt x="4047" y="5422"/>
                  </a:lnTo>
                  <a:lnTo>
                    <a:pt x="4032" y="5287"/>
                  </a:lnTo>
                  <a:lnTo>
                    <a:pt x="4032" y="2733"/>
                  </a:lnTo>
                  <a:lnTo>
                    <a:pt x="4032" y="2599"/>
                  </a:lnTo>
                  <a:lnTo>
                    <a:pt x="4017" y="2480"/>
                  </a:lnTo>
                  <a:lnTo>
                    <a:pt x="3988" y="2360"/>
                  </a:lnTo>
                  <a:lnTo>
                    <a:pt x="3928" y="2226"/>
                  </a:lnTo>
                  <a:lnTo>
                    <a:pt x="3868" y="2121"/>
                  </a:lnTo>
                  <a:lnTo>
                    <a:pt x="3823" y="2017"/>
                  </a:lnTo>
                  <a:lnTo>
                    <a:pt x="3734" y="1912"/>
                  </a:lnTo>
                  <a:lnTo>
                    <a:pt x="3659" y="1822"/>
                  </a:lnTo>
                  <a:lnTo>
                    <a:pt x="3569" y="1733"/>
                  </a:lnTo>
                  <a:lnTo>
                    <a:pt x="3465" y="1658"/>
                  </a:lnTo>
                  <a:lnTo>
                    <a:pt x="3360" y="1583"/>
                  </a:lnTo>
                  <a:lnTo>
                    <a:pt x="3256" y="1539"/>
                  </a:lnTo>
                  <a:lnTo>
                    <a:pt x="3121" y="1494"/>
                  </a:lnTo>
                  <a:lnTo>
                    <a:pt x="3002" y="1464"/>
                  </a:lnTo>
                  <a:lnTo>
                    <a:pt x="2868" y="1449"/>
                  </a:lnTo>
                  <a:lnTo>
                    <a:pt x="2733" y="1449"/>
                  </a:lnTo>
                  <a:lnTo>
                    <a:pt x="2599" y="1449"/>
                  </a:lnTo>
                  <a:lnTo>
                    <a:pt x="2479" y="1464"/>
                  </a:lnTo>
                  <a:lnTo>
                    <a:pt x="2360" y="1494"/>
                  </a:lnTo>
                  <a:lnTo>
                    <a:pt x="2225" y="1539"/>
                  </a:lnTo>
                  <a:lnTo>
                    <a:pt x="2121" y="1583"/>
                  </a:lnTo>
                  <a:lnTo>
                    <a:pt x="2016" y="1658"/>
                  </a:lnTo>
                  <a:lnTo>
                    <a:pt x="1912" y="1733"/>
                  </a:lnTo>
                  <a:lnTo>
                    <a:pt x="1822" y="1822"/>
                  </a:lnTo>
                  <a:lnTo>
                    <a:pt x="1747" y="1912"/>
                  </a:lnTo>
                  <a:lnTo>
                    <a:pt x="1658" y="2017"/>
                  </a:lnTo>
                  <a:lnTo>
                    <a:pt x="1613" y="2121"/>
                  </a:lnTo>
                  <a:lnTo>
                    <a:pt x="1553" y="2226"/>
                  </a:lnTo>
                  <a:lnTo>
                    <a:pt x="1493" y="2360"/>
                  </a:lnTo>
                  <a:lnTo>
                    <a:pt x="1464" y="2480"/>
                  </a:lnTo>
                  <a:lnTo>
                    <a:pt x="1449" y="2599"/>
                  </a:lnTo>
                  <a:lnTo>
                    <a:pt x="1449" y="2733"/>
                  </a:lnTo>
                  <a:lnTo>
                    <a:pt x="1449" y="5287"/>
                  </a:lnTo>
                  <a:lnTo>
                    <a:pt x="1434" y="5422"/>
                  </a:lnTo>
                  <a:lnTo>
                    <a:pt x="1389" y="5571"/>
                  </a:lnTo>
                  <a:lnTo>
                    <a:pt x="1314" y="5690"/>
                  </a:lnTo>
                  <a:lnTo>
                    <a:pt x="1225" y="5795"/>
                  </a:lnTo>
                  <a:lnTo>
                    <a:pt x="1120" y="5870"/>
                  </a:lnTo>
                  <a:lnTo>
                    <a:pt x="1001" y="5944"/>
                  </a:lnTo>
                  <a:lnTo>
                    <a:pt x="881" y="5989"/>
                  </a:lnTo>
                  <a:lnTo>
                    <a:pt x="717" y="5989"/>
                  </a:lnTo>
                  <a:lnTo>
                    <a:pt x="568" y="5989"/>
                  </a:lnTo>
                  <a:lnTo>
                    <a:pt x="448" y="5944"/>
                  </a:lnTo>
                  <a:lnTo>
                    <a:pt x="329" y="5870"/>
                  </a:lnTo>
                  <a:lnTo>
                    <a:pt x="209" y="5795"/>
                  </a:lnTo>
                  <a:lnTo>
                    <a:pt x="119" y="5690"/>
                  </a:lnTo>
                  <a:lnTo>
                    <a:pt x="60" y="5571"/>
                  </a:lnTo>
                  <a:lnTo>
                    <a:pt x="15" y="5422"/>
                  </a:lnTo>
                  <a:lnTo>
                    <a:pt x="0" y="5287"/>
                  </a:lnTo>
                  <a:lnTo>
                    <a:pt x="0" y="2733"/>
                  </a:lnTo>
                  <a:lnTo>
                    <a:pt x="15" y="2465"/>
                  </a:lnTo>
                  <a:lnTo>
                    <a:pt x="60" y="2181"/>
                  </a:lnTo>
                  <a:lnTo>
                    <a:pt x="119" y="1927"/>
                  </a:lnTo>
                  <a:lnTo>
                    <a:pt x="209" y="1673"/>
                  </a:lnTo>
                  <a:lnTo>
                    <a:pt x="344" y="1434"/>
                  </a:lnTo>
                  <a:lnTo>
                    <a:pt x="463" y="1210"/>
                  </a:lnTo>
                  <a:lnTo>
                    <a:pt x="627" y="1001"/>
                  </a:lnTo>
                  <a:lnTo>
                    <a:pt x="806" y="807"/>
                  </a:lnTo>
                  <a:lnTo>
                    <a:pt x="1001" y="628"/>
                  </a:lnTo>
                  <a:lnTo>
                    <a:pt x="1210" y="463"/>
                  </a:lnTo>
                  <a:lnTo>
                    <a:pt x="1434" y="314"/>
                  </a:lnTo>
                  <a:lnTo>
                    <a:pt x="1673" y="209"/>
                  </a:lnTo>
                  <a:lnTo>
                    <a:pt x="1927" y="120"/>
                  </a:lnTo>
                  <a:lnTo>
                    <a:pt x="2195" y="60"/>
                  </a:lnTo>
                  <a:lnTo>
                    <a:pt x="2464" y="15"/>
                  </a:lnTo>
                  <a:lnTo>
                    <a:pt x="2733" y="0"/>
                  </a:lnTo>
                  <a:lnTo>
                    <a:pt x="3017" y="15"/>
                  </a:lnTo>
                  <a:lnTo>
                    <a:pt x="3286" y="60"/>
                  </a:lnTo>
                  <a:lnTo>
                    <a:pt x="3555" y="120"/>
                  </a:lnTo>
                  <a:lnTo>
                    <a:pt x="3808" y="209"/>
                  </a:lnTo>
                  <a:lnTo>
                    <a:pt x="4032" y="314"/>
                  </a:lnTo>
                  <a:lnTo>
                    <a:pt x="4271" y="463"/>
                  </a:lnTo>
                  <a:lnTo>
                    <a:pt x="4480" y="628"/>
                  </a:lnTo>
                  <a:lnTo>
                    <a:pt x="4675" y="807"/>
                  </a:lnTo>
                  <a:lnTo>
                    <a:pt x="4854" y="1001"/>
                  </a:lnTo>
                  <a:lnTo>
                    <a:pt x="5018" y="1210"/>
                  </a:lnTo>
                  <a:lnTo>
                    <a:pt x="5138" y="1434"/>
                  </a:lnTo>
                  <a:lnTo>
                    <a:pt x="5272" y="1673"/>
                  </a:lnTo>
                  <a:lnTo>
                    <a:pt x="5362" y="1927"/>
                  </a:lnTo>
                  <a:lnTo>
                    <a:pt x="5421" y="2181"/>
                  </a:lnTo>
                  <a:lnTo>
                    <a:pt x="5466" y="2465"/>
                  </a:lnTo>
                  <a:lnTo>
                    <a:pt x="5481" y="2733"/>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40" name="Google Shape;240;p25"/>
            <p:cNvSpPr/>
            <p:nvPr/>
          </p:nvSpPr>
          <p:spPr>
            <a:xfrm>
              <a:off x="1002150" y="4280700"/>
              <a:ext cx="75208" cy="408249"/>
            </a:xfrm>
            <a:custGeom>
              <a:rect b="b" l="l" r="r" t="t"/>
              <a:pathLst>
                <a:path extrusionOk="0" h="7871" w="1450">
                  <a:moveTo>
                    <a:pt x="1" y="717"/>
                  </a:moveTo>
                  <a:lnTo>
                    <a:pt x="1" y="568"/>
                  </a:lnTo>
                  <a:lnTo>
                    <a:pt x="60" y="433"/>
                  </a:lnTo>
                  <a:lnTo>
                    <a:pt x="135" y="299"/>
                  </a:lnTo>
                  <a:lnTo>
                    <a:pt x="225" y="194"/>
                  </a:lnTo>
                  <a:lnTo>
                    <a:pt x="314" y="105"/>
                  </a:lnTo>
                  <a:lnTo>
                    <a:pt x="434" y="60"/>
                  </a:lnTo>
                  <a:lnTo>
                    <a:pt x="583" y="0"/>
                  </a:lnTo>
                  <a:lnTo>
                    <a:pt x="718" y="0"/>
                  </a:lnTo>
                  <a:lnTo>
                    <a:pt x="867" y="0"/>
                  </a:lnTo>
                  <a:lnTo>
                    <a:pt x="1001" y="60"/>
                  </a:lnTo>
                  <a:lnTo>
                    <a:pt x="1136" y="105"/>
                  </a:lnTo>
                  <a:lnTo>
                    <a:pt x="1240" y="194"/>
                  </a:lnTo>
                  <a:lnTo>
                    <a:pt x="1330" y="299"/>
                  </a:lnTo>
                  <a:lnTo>
                    <a:pt x="1375" y="433"/>
                  </a:lnTo>
                  <a:lnTo>
                    <a:pt x="1434" y="568"/>
                  </a:lnTo>
                  <a:lnTo>
                    <a:pt x="1449" y="717"/>
                  </a:lnTo>
                  <a:lnTo>
                    <a:pt x="1449" y="7154"/>
                  </a:lnTo>
                  <a:lnTo>
                    <a:pt x="1434" y="7303"/>
                  </a:lnTo>
                  <a:lnTo>
                    <a:pt x="1375" y="7438"/>
                  </a:lnTo>
                  <a:lnTo>
                    <a:pt x="1330" y="7557"/>
                  </a:lnTo>
                  <a:lnTo>
                    <a:pt x="1240" y="7662"/>
                  </a:lnTo>
                  <a:lnTo>
                    <a:pt x="1136" y="7751"/>
                  </a:lnTo>
                  <a:lnTo>
                    <a:pt x="1001" y="7826"/>
                  </a:lnTo>
                  <a:lnTo>
                    <a:pt x="867" y="7856"/>
                  </a:lnTo>
                  <a:lnTo>
                    <a:pt x="718" y="7871"/>
                  </a:lnTo>
                  <a:lnTo>
                    <a:pt x="583" y="7856"/>
                  </a:lnTo>
                  <a:lnTo>
                    <a:pt x="434" y="7826"/>
                  </a:lnTo>
                  <a:lnTo>
                    <a:pt x="314" y="7751"/>
                  </a:lnTo>
                  <a:lnTo>
                    <a:pt x="225" y="7662"/>
                  </a:lnTo>
                  <a:lnTo>
                    <a:pt x="135" y="7557"/>
                  </a:lnTo>
                  <a:lnTo>
                    <a:pt x="60" y="7438"/>
                  </a:lnTo>
                  <a:lnTo>
                    <a:pt x="1" y="7303"/>
                  </a:lnTo>
                  <a:lnTo>
                    <a:pt x="1" y="7154"/>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41" name="Google Shape;241;p25"/>
            <p:cNvSpPr/>
            <p:nvPr/>
          </p:nvSpPr>
          <p:spPr>
            <a:xfrm>
              <a:off x="325120" y="4324839"/>
              <a:ext cx="1392072" cy="544609"/>
            </a:xfrm>
            <a:custGeom>
              <a:rect b="b" l="l" r="r" t="t"/>
              <a:pathLst>
                <a:path extrusionOk="0" h="10500" w="26839">
                  <a:moveTo>
                    <a:pt x="25808" y="2091"/>
                  </a:moveTo>
                  <a:lnTo>
                    <a:pt x="25913" y="2076"/>
                  </a:lnTo>
                  <a:lnTo>
                    <a:pt x="26017" y="2076"/>
                  </a:lnTo>
                  <a:lnTo>
                    <a:pt x="26107" y="2046"/>
                  </a:lnTo>
                  <a:lnTo>
                    <a:pt x="26211" y="2002"/>
                  </a:lnTo>
                  <a:lnTo>
                    <a:pt x="26301" y="1972"/>
                  </a:lnTo>
                  <a:lnTo>
                    <a:pt x="26391" y="1912"/>
                  </a:lnTo>
                  <a:lnTo>
                    <a:pt x="26465" y="1852"/>
                  </a:lnTo>
                  <a:lnTo>
                    <a:pt x="26540" y="1793"/>
                  </a:lnTo>
                  <a:lnTo>
                    <a:pt x="26600" y="1718"/>
                  </a:lnTo>
                  <a:lnTo>
                    <a:pt x="26659" y="1628"/>
                  </a:lnTo>
                  <a:lnTo>
                    <a:pt x="26719" y="1539"/>
                  </a:lnTo>
                  <a:lnTo>
                    <a:pt x="26764" y="1449"/>
                  </a:lnTo>
                  <a:lnTo>
                    <a:pt x="26809" y="1359"/>
                  </a:lnTo>
                  <a:lnTo>
                    <a:pt x="26824" y="1255"/>
                  </a:lnTo>
                  <a:lnTo>
                    <a:pt x="26839" y="1150"/>
                  </a:lnTo>
                  <a:lnTo>
                    <a:pt x="26839" y="1046"/>
                  </a:lnTo>
                  <a:lnTo>
                    <a:pt x="26839" y="941"/>
                  </a:lnTo>
                  <a:lnTo>
                    <a:pt x="26824" y="852"/>
                  </a:lnTo>
                  <a:lnTo>
                    <a:pt x="26809" y="732"/>
                  </a:lnTo>
                  <a:lnTo>
                    <a:pt x="26764" y="643"/>
                  </a:lnTo>
                  <a:lnTo>
                    <a:pt x="26719" y="553"/>
                  </a:lnTo>
                  <a:lnTo>
                    <a:pt x="26659" y="478"/>
                  </a:lnTo>
                  <a:lnTo>
                    <a:pt x="26600" y="389"/>
                  </a:lnTo>
                  <a:lnTo>
                    <a:pt x="26540" y="314"/>
                  </a:lnTo>
                  <a:lnTo>
                    <a:pt x="26465" y="239"/>
                  </a:lnTo>
                  <a:lnTo>
                    <a:pt x="26391" y="180"/>
                  </a:lnTo>
                  <a:lnTo>
                    <a:pt x="26301" y="135"/>
                  </a:lnTo>
                  <a:lnTo>
                    <a:pt x="26211" y="90"/>
                  </a:lnTo>
                  <a:lnTo>
                    <a:pt x="26107" y="60"/>
                  </a:lnTo>
                  <a:lnTo>
                    <a:pt x="26017" y="30"/>
                  </a:lnTo>
                  <a:lnTo>
                    <a:pt x="25913" y="0"/>
                  </a:lnTo>
                  <a:lnTo>
                    <a:pt x="25808" y="0"/>
                  </a:lnTo>
                  <a:lnTo>
                    <a:pt x="25704" y="0"/>
                  </a:lnTo>
                  <a:lnTo>
                    <a:pt x="25584" y="30"/>
                  </a:lnTo>
                  <a:lnTo>
                    <a:pt x="25495" y="60"/>
                  </a:lnTo>
                  <a:lnTo>
                    <a:pt x="25390" y="90"/>
                  </a:lnTo>
                  <a:lnTo>
                    <a:pt x="25300" y="135"/>
                  </a:lnTo>
                  <a:lnTo>
                    <a:pt x="25211" y="180"/>
                  </a:lnTo>
                  <a:lnTo>
                    <a:pt x="25136" y="239"/>
                  </a:lnTo>
                  <a:lnTo>
                    <a:pt x="25076" y="314"/>
                  </a:lnTo>
                  <a:lnTo>
                    <a:pt x="25002" y="389"/>
                  </a:lnTo>
                  <a:lnTo>
                    <a:pt x="24942" y="478"/>
                  </a:lnTo>
                  <a:lnTo>
                    <a:pt x="24897" y="553"/>
                  </a:lnTo>
                  <a:lnTo>
                    <a:pt x="24837" y="643"/>
                  </a:lnTo>
                  <a:lnTo>
                    <a:pt x="24808" y="732"/>
                  </a:lnTo>
                  <a:lnTo>
                    <a:pt x="24793" y="852"/>
                  </a:lnTo>
                  <a:lnTo>
                    <a:pt x="24763" y="941"/>
                  </a:lnTo>
                  <a:lnTo>
                    <a:pt x="24763" y="1046"/>
                  </a:lnTo>
                  <a:lnTo>
                    <a:pt x="24763" y="1150"/>
                  </a:lnTo>
                  <a:lnTo>
                    <a:pt x="24793" y="1255"/>
                  </a:lnTo>
                  <a:lnTo>
                    <a:pt x="24808" y="1359"/>
                  </a:lnTo>
                  <a:lnTo>
                    <a:pt x="24837" y="1449"/>
                  </a:lnTo>
                  <a:lnTo>
                    <a:pt x="24897" y="1539"/>
                  </a:lnTo>
                  <a:lnTo>
                    <a:pt x="24942" y="1628"/>
                  </a:lnTo>
                  <a:lnTo>
                    <a:pt x="25002" y="1718"/>
                  </a:lnTo>
                  <a:lnTo>
                    <a:pt x="25076" y="1793"/>
                  </a:lnTo>
                  <a:lnTo>
                    <a:pt x="25136" y="1852"/>
                  </a:lnTo>
                  <a:lnTo>
                    <a:pt x="25211" y="1912"/>
                  </a:lnTo>
                  <a:lnTo>
                    <a:pt x="25300" y="1972"/>
                  </a:lnTo>
                  <a:lnTo>
                    <a:pt x="25390" y="2002"/>
                  </a:lnTo>
                  <a:lnTo>
                    <a:pt x="25495" y="2046"/>
                  </a:lnTo>
                  <a:lnTo>
                    <a:pt x="25584" y="2076"/>
                  </a:lnTo>
                  <a:lnTo>
                    <a:pt x="25704" y="2076"/>
                  </a:lnTo>
                  <a:close/>
                  <a:moveTo>
                    <a:pt x="2405" y="9544"/>
                  </a:moveTo>
                  <a:lnTo>
                    <a:pt x="2405" y="9783"/>
                  </a:lnTo>
                  <a:lnTo>
                    <a:pt x="2390" y="9932"/>
                  </a:lnTo>
                  <a:lnTo>
                    <a:pt x="2330" y="10066"/>
                  </a:lnTo>
                  <a:lnTo>
                    <a:pt x="2286" y="10201"/>
                  </a:lnTo>
                  <a:lnTo>
                    <a:pt x="2196" y="10305"/>
                  </a:lnTo>
                  <a:lnTo>
                    <a:pt x="2077" y="10380"/>
                  </a:lnTo>
                  <a:lnTo>
                    <a:pt x="1957" y="10455"/>
                  </a:lnTo>
                  <a:lnTo>
                    <a:pt x="1808" y="10500"/>
                  </a:lnTo>
                  <a:lnTo>
                    <a:pt x="1673" y="10500"/>
                  </a:lnTo>
                  <a:lnTo>
                    <a:pt x="1524" y="10500"/>
                  </a:lnTo>
                  <a:lnTo>
                    <a:pt x="1390" y="10455"/>
                  </a:lnTo>
                  <a:lnTo>
                    <a:pt x="1285" y="10380"/>
                  </a:lnTo>
                  <a:lnTo>
                    <a:pt x="1166" y="10305"/>
                  </a:lnTo>
                  <a:lnTo>
                    <a:pt x="1076" y="10201"/>
                  </a:lnTo>
                  <a:lnTo>
                    <a:pt x="1016" y="10066"/>
                  </a:lnTo>
                  <a:lnTo>
                    <a:pt x="971" y="9932"/>
                  </a:lnTo>
                  <a:lnTo>
                    <a:pt x="956" y="9783"/>
                  </a:lnTo>
                  <a:lnTo>
                    <a:pt x="956" y="9544"/>
                  </a:lnTo>
                  <a:lnTo>
                    <a:pt x="703" y="9544"/>
                  </a:lnTo>
                  <a:lnTo>
                    <a:pt x="568" y="9514"/>
                  </a:lnTo>
                  <a:lnTo>
                    <a:pt x="419" y="9484"/>
                  </a:lnTo>
                  <a:lnTo>
                    <a:pt x="299" y="9409"/>
                  </a:lnTo>
                  <a:lnTo>
                    <a:pt x="195" y="9320"/>
                  </a:lnTo>
                  <a:lnTo>
                    <a:pt x="105" y="9215"/>
                  </a:lnTo>
                  <a:lnTo>
                    <a:pt x="45" y="9096"/>
                  </a:lnTo>
                  <a:lnTo>
                    <a:pt x="1" y="8961"/>
                  </a:lnTo>
                  <a:lnTo>
                    <a:pt x="1" y="8827"/>
                  </a:lnTo>
                  <a:lnTo>
                    <a:pt x="1" y="8663"/>
                  </a:lnTo>
                  <a:lnTo>
                    <a:pt x="45" y="8543"/>
                  </a:lnTo>
                  <a:lnTo>
                    <a:pt x="105" y="8409"/>
                  </a:lnTo>
                  <a:lnTo>
                    <a:pt x="195" y="8304"/>
                  </a:lnTo>
                  <a:lnTo>
                    <a:pt x="299" y="8215"/>
                  </a:lnTo>
                  <a:lnTo>
                    <a:pt x="419" y="8140"/>
                  </a:lnTo>
                  <a:lnTo>
                    <a:pt x="568" y="8110"/>
                  </a:lnTo>
                  <a:lnTo>
                    <a:pt x="703" y="8095"/>
                  </a:lnTo>
                  <a:lnTo>
                    <a:pt x="2629" y="8095"/>
                  </a:lnTo>
                  <a:lnTo>
                    <a:pt x="2793" y="8110"/>
                  </a:lnTo>
                  <a:lnTo>
                    <a:pt x="2928" y="8140"/>
                  </a:lnTo>
                  <a:lnTo>
                    <a:pt x="3047" y="8215"/>
                  </a:lnTo>
                  <a:lnTo>
                    <a:pt x="3152" y="8304"/>
                  </a:lnTo>
                  <a:lnTo>
                    <a:pt x="3241" y="8409"/>
                  </a:lnTo>
                  <a:lnTo>
                    <a:pt x="3316" y="8543"/>
                  </a:lnTo>
                  <a:lnTo>
                    <a:pt x="3346" y="8663"/>
                  </a:lnTo>
                  <a:lnTo>
                    <a:pt x="3361" y="8827"/>
                  </a:lnTo>
                  <a:lnTo>
                    <a:pt x="3346" y="8961"/>
                  </a:lnTo>
                  <a:lnTo>
                    <a:pt x="3316" y="9096"/>
                  </a:lnTo>
                  <a:lnTo>
                    <a:pt x="3241" y="9215"/>
                  </a:lnTo>
                  <a:lnTo>
                    <a:pt x="3152" y="9320"/>
                  </a:lnTo>
                  <a:lnTo>
                    <a:pt x="3047" y="9409"/>
                  </a:lnTo>
                  <a:lnTo>
                    <a:pt x="2928" y="9484"/>
                  </a:lnTo>
                  <a:lnTo>
                    <a:pt x="2793" y="9514"/>
                  </a:lnTo>
                  <a:lnTo>
                    <a:pt x="2629" y="9544"/>
                  </a:lnTo>
                  <a:close/>
                </a:path>
              </a:pathLst>
            </a:custGeom>
            <a:solidFill>
              <a:srgbClr val="CC82F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42" name="Google Shape;242;p25"/>
            <p:cNvSpPr/>
            <p:nvPr/>
          </p:nvSpPr>
          <p:spPr>
            <a:xfrm>
              <a:off x="1062576" y="4797350"/>
              <a:ext cx="51971" cy="68206"/>
            </a:xfrm>
            <a:custGeom>
              <a:rect b="b" l="l" r="r" t="t"/>
              <a:pathLst>
                <a:path extrusionOk="0" h="1315" w="1002">
                  <a:moveTo>
                    <a:pt x="269" y="1"/>
                  </a:moveTo>
                  <a:lnTo>
                    <a:pt x="75" y="30"/>
                  </a:lnTo>
                  <a:lnTo>
                    <a:pt x="75" y="225"/>
                  </a:lnTo>
                  <a:lnTo>
                    <a:pt x="180" y="210"/>
                  </a:lnTo>
                  <a:lnTo>
                    <a:pt x="269" y="210"/>
                  </a:lnTo>
                  <a:lnTo>
                    <a:pt x="240" y="284"/>
                  </a:lnTo>
                  <a:lnTo>
                    <a:pt x="195" y="359"/>
                  </a:lnTo>
                  <a:lnTo>
                    <a:pt x="180" y="434"/>
                  </a:lnTo>
                  <a:lnTo>
                    <a:pt x="180" y="493"/>
                  </a:lnTo>
                  <a:lnTo>
                    <a:pt x="180" y="912"/>
                  </a:lnTo>
                  <a:lnTo>
                    <a:pt x="180" y="1001"/>
                  </a:lnTo>
                  <a:lnTo>
                    <a:pt x="165" y="1076"/>
                  </a:lnTo>
                  <a:lnTo>
                    <a:pt x="120" y="1121"/>
                  </a:lnTo>
                  <a:lnTo>
                    <a:pt x="75" y="1136"/>
                  </a:lnTo>
                  <a:lnTo>
                    <a:pt x="31" y="1121"/>
                  </a:lnTo>
                  <a:lnTo>
                    <a:pt x="16" y="1106"/>
                  </a:lnTo>
                  <a:lnTo>
                    <a:pt x="1" y="1121"/>
                  </a:lnTo>
                  <a:lnTo>
                    <a:pt x="1" y="1270"/>
                  </a:lnTo>
                  <a:lnTo>
                    <a:pt x="16" y="1300"/>
                  </a:lnTo>
                  <a:lnTo>
                    <a:pt x="31" y="1315"/>
                  </a:lnTo>
                  <a:lnTo>
                    <a:pt x="165" y="1315"/>
                  </a:lnTo>
                  <a:lnTo>
                    <a:pt x="210" y="1300"/>
                  </a:lnTo>
                  <a:lnTo>
                    <a:pt x="255" y="1270"/>
                  </a:lnTo>
                  <a:lnTo>
                    <a:pt x="299" y="1225"/>
                  </a:lnTo>
                  <a:lnTo>
                    <a:pt x="344" y="1180"/>
                  </a:lnTo>
                  <a:lnTo>
                    <a:pt x="359" y="1091"/>
                  </a:lnTo>
                  <a:lnTo>
                    <a:pt x="374" y="1001"/>
                  </a:lnTo>
                  <a:lnTo>
                    <a:pt x="374" y="897"/>
                  </a:lnTo>
                  <a:lnTo>
                    <a:pt x="374" y="314"/>
                  </a:lnTo>
                  <a:lnTo>
                    <a:pt x="374" y="225"/>
                  </a:lnTo>
                  <a:lnTo>
                    <a:pt x="389" y="195"/>
                  </a:lnTo>
                  <a:lnTo>
                    <a:pt x="568" y="195"/>
                  </a:lnTo>
                  <a:lnTo>
                    <a:pt x="643" y="210"/>
                  </a:lnTo>
                  <a:lnTo>
                    <a:pt x="703" y="254"/>
                  </a:lnTo>
                  <a:lnTo>
                    <a:pt x="732" y="284"/>
                  </a:lnTo>
                  <a:lnTo>
                    <a:pt x="762" y="344"/>
                  </a:lnTo>
                  <a:lnTo>
                    <a:pt x="792" y="389"/>
                  </a:lnTo>
                  <a:lnTo>
                    <a:pt x="807" y="479"/>
                  </a:lnTo>
                  <a:lnTo>
                    <a:pt x="807" y="568"/>
                  </a:lnTo>
                  <a:lnTo>
                    <a:pt x="807" y="1300"/>
                  </a:lnTo>
                  <a:lnTo>
                    <a:pt x="1001" y="1300"/>
                  </a:lnTo>
                  <a:lnTo>
                    <a:pt x="1001" y="538"/>
                  </a:lnTo>
                  <a:lnTo>
                    <a:pt x="986" y="389"/>
                  </a:lnTo>
                  <a:lnTo>
                    <a:pt x="971" y="284"/>
                  </a:lnTo>
                  <a:lnTo>
                    <a:pt x="927" y="180"/>
                  </a:lnTo>
                  <a:lnTo>
                    <a:pt x="852" y="105"/>
                  </a:lnTo>
                  <a:lnTo>
                    <a:pt x="792" y="45"/>
                  </a:lnTo>
                  <a:lnTo>
                    <a:pt x="718" y="16"/>
                  </a:lnTo>
                  <a:lnTo>
                    <a:pt x="613" y="1"/>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43" name="Google Shape;243;p25"/>
            <p:cNvSpPr/>
            <p:nvPr/>
          </p:nvSpPr>
          <p:spPr>
            <a:xfrm>
              <a:off x="1123002" y="4797350"/>
              <a:ext cx="16338" cy="67428"/>
            </a:xfrm>
            <a:custGeom>
              <a:rect b="b" l="l" r="r" t="t"/>
              <a:pathLst>
                <a:path extrusionOk="0" h="1300" w="315">
                  <a:moveTo>
                    <a:pt x="30" y="1"/>
                  </a:moveTo>
                  <a:lnTo>
                    <a:pt x="1" y="16"/>
                  </a:lnTo>
                  <a:lnTo>
                    <a:pt x="1" y="195"/>
                  </a:lnTo>
                  <a:lnTo>
                    <a:pt x="16" y="195"/>
                  </a:lnTo>
                  <a:lnTo>
                    <a:pt x="75" y="210"/>
                  </a:lnTo>
                  <a:lnTo>
                    <a:pt x="105" y="225"/>
                  </a:lnTo>
                  <a:lnTo>
                    <a:pt x="120" y="284"/>
                  </a:lnTo>
                  <a:lnTo>
                    <a:pt x="120" y="359"/>
                  </a:lnTo>
                  <a:lnTo>
                    <a:pt x="120" y="1300"/>
                  </a:lnTo>
                  <a:lnTo>
                    <a:pt x="314" y="1300"/>
                  </a:lnTo>
                  <a:lnTo>
                    <a:pt x="314" y="299"/>
                  </a:lnTo>
                  <a:lnTo>
                    <a:pt x="314" y="225"/>
                  </a:lnTo>
                  <a:lnTo>
                    <a:pt x="299" y="165"/>
                  </a:lnTo>
                  <a:lnTo>
                    <a:pt x="269" y="105"/>
                  </a:lnTo>
                  <a:lnTo>
                    <a:pt x="240" y="75"/>
                  </a:lnTo>
                  <a:lnTo>
                    <a:pt x="180" y="16"/>
                  </a:lnTo>
                  <a:lnTo>
                    <a:pt x="90" y="1"/>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44" name="Google Shape;244;p25"/>
            <p:cNvSpPr/>
            <p:nvPr/>
          </p:nvSpPr>
          <p:spPr>
            <a:xfrm>
              <a:off x="1149351" y="4797350"/>
              <a:ext cx="50415" cy="67428"/>
            </a:xfrm>
            <a:custGeom>
              <a:rect b="b" l="l" r="r" t="t"/>
              <a:pathLst>
                <a:path extrusionOk="0" h="1300" w="972">
                  <a:moveTo>
                    <a:pt x="0" y="1"/>
                  </a:moveTo>
                  <a:lnTo>
                    <a:pt x="0" y="30"/>
                  </a:lnTo>
                  <a:lnTo>
                    <a:pt x="150" y="269"/>
                  </a:lnTo>
                  <a:lnTo>
                    <a:pt x="254" y="449"/>
                  </a:lnTo>
                  <a:lnTo>
                    <a:pt x="150" y="628"/>
                  </a:lnTo>
                  <a:lnTo>
                    <a:pt x="75" y="762"/>
                  </a:lnTo>
                  <a:lnTo>
                    <a:pt x="45" y="912"/>
                  </a:lnTo>
                  <a:lnTo>
                    <a:pt x="45" y="1106"/>
                  </a:lnTo>
                  <a:lnTo>
                    <a:pt x="45" y="1300"/>
                  </a:lnTo>
                  <a:lnTo>
                    <a:pt x="239" y="1300"/>
                  </a:lnTo>
                  <a:lnTo>
                    <a:pt x="239" y="927"/>
                  </a:lnTo>
                  <a:lnTo>
                    <a:pt x="239" y="822"/>
                  </a:lnTo>
                  <a:lnTo>
                    <a:pt x="254" y="732"/>
                  </a:lnTo>
                  <a:lnTo>
                    <a:pt x="269" y="643"/>
                  </a:lnTo>
                  <a:lnTo>
                    <a:pt x="329" y="553"/>
                  </a:lnTo>
                  <a:lnTo>
                    <a:pt x="448" y="747"/>
                  </a:lnTo>
                  <a:lnTo>
                    <a:pt x="553" y="941"/>
                  </a:lnTo>
                  <a:lnTo>
                    <a:pt x="672" y="1121"/>
                  </a:lnTo>
                  <a:lnTo>
                    <a:pt x="762" y="1300"/>
                  </a:lnTo>
                  <a:lnTo>
                    <a:pt x="971" y="1300"/>
                  </a:lnTo>
                  <a:lnTo>
                    <a:pt x="971" y="1285"/>
                  </a:lnTo>
                  <a:lnTo>
                    <a:pt x="867" y="1046"/>
                  </a:lnTo>
                  <a:lnTo>
                    <a:pt x="702" y="777"/>
                  </a:lnTo>
                  <a:lnTo>
                    <a:pt x="792" y="658"/>
                  </a:lnTo>
                  <a:lnTo>
                    <a:pt x="852" y="553"/>
                  </a:lnTo>
                  <a:lnTo>
                    <a:pt x="896" y="404"/>
                  </a:lnTo>
                  <a:lnTo>
                    <a:pt x="911" y="254"/>
                  </a:lnTo>
                  <a:lnTo>
                    <a:pt x="911" y="1"/>
                  </a:lnTo>
                  <a:lnTo>
                    <a:pt x="702" y="1"/>
                  </a:lnTo>
                  <a:lnTo>
                    <a:pt x="702" y="359"/>
                  </a:lnTo>
                  <a:lnTo>
                    <a:pt x="702" y="479"/>
                  </a:lnTo>
                  <a:lnTo>
                    <a:pt x="687" y="553"/>
                  </a:lnTo>
                  <a:lnTo>
                    <a:pt x="672" y="628"/>
                  </a:lnTo>
                  <a:lnTo>
                    <a:pt x="643" y="673"/>
                  </a:lnTo>
                  <a:lnTo>
                    <a:pt x="508" y="464"/>
                  </a:lnTo>
                  <a:lnTo>
                    <a:pt x="404" y="284"/>
                  </a:lnTo>
                  <a:lnTo>
                    <a:pt x="299" y="120"/>
                  </a:lnTo>
                  <a:lnTo>
                    <a:pt x="224" y="1"/>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45" name="Google Shape;245;p25"/>
            <p:cNvSpPr/>
            <p:nvPr/>
          </p:nvSpPr>
          <p:spPr>
            <a:xfrm>
              <a:off x="1205109" y="4797350"/>
              <a:ext cx="51971" cy="68206"/>
            </a:xfrm>
            <a:custGeom>
              <a:rect b="b" l="l" r="r" t="t"/>
              <a:pathLst>
                <a:path extrusionOk="0" h="1315" w="1002">
                  <a:moveTo>
                    <a:pt x="270" y="1"/>
                  </a:moveTo>
                  <a:lnTo>
                    <a:pt x="75" y="30"/>
                  </a:lnTo>
                  <a:lnTo>
                    <a:pt x="75" y="225"/>
                  </a:lnTo>
                  <a:lnTo>
                    <a:pt x="165" y="210"/>
                  </a:lnTo>
                  <a:lnTo>
                    <a:pt x="270" y="210"/>
                  </a:lnTo>
                  <a:lnTo>
                    <a:pt x="240" y="284"/>
                  </a:lnTo>
                  <a:lnTo>
                    <a:pt x="195" y="359"/>
                  </a:lnTo>
                  <a:lnTo>
                    <a:pt x="180" y="434"/>
                  </a:lnTo>
                  <a:lnTo>
                    <a:pt x="180" y="493"/>
                  </a:lnTo>
                  <a:lnTo>
                    <a:pt x="180" y="912"/>
                  </a:lnTo>
                  <a:lnTo>
                    <a:pt x="180" y="1001"/>
                  </a:lnTo>
                  <a:lnTo>
                    <a:pt x="150" y="1076"/>
                  </a:lnTo>
                  <a:lnTo>
                    <a:pt x="120" y="1121"/>
                  </a:lnTo>
                  <a:lnTo>
                    <a:pt x="75" y="1136"/>
                  </a:lnTo>
                  <a:lnTo>
                    <a:pt x="45" y="1121"/>
                  </a:lnTo>
                  <a:lnTo>
                    <a:pt x="16" y="1106"/>
                  </a:lnTo>
                  <a:lnTo>
                    <a:pt x="1" y="1121"/>
                  </a:lnTo>
                  <a:lnTo>
                    <a:pt x="1" y="1270"/>
                  </a:lnTo>
                  <a:lnTo>
                    <a:pt x="16" y="1300"/>
                  </a:lnTo>
                  <a:lnTo>
                    <a:pt x="45" y="1315"/>
                  </a:lnTo>
                  <a:lnTo>
                    <a:pt x="165" y="1315"/>
                  </a:lnTo>
                  <a:lnTo>
                    <a:pt x="210" y="1300"/>
                  </a:lnTo>
                  <a:lnTo>
                    <a:pt x="255" y="1270"/>
                  </a:lnTo>
                  <a:lnTo>
                    <a:pt x="284" y="1225"/>
                  </a:lnTo>
                  <a:lnTo>
                    <a:pt x="329" y="1180"/>
                  </a:lnTo>
                  <a:lnTo>
                    <a:pt x="359" y="1091"/>
                  </a:lnTo>
                  <a:lnTo>
                    <a:pt x="374" y="1001"/>
                  </a:lnTo>
                  <a:lnTo>
                    <a:pt x="374" y="897"/>
                  </a:lnTo>
                  <a:lnTo>
                    <a:pt x="374" y="314"/>
                  </a:lnTo>
                  <a:lnTo>
                    <a:pt x="374" y="225"/>
                  </a:lnTo>
                  <a:lnTo>
                    <a:pt x="374" y="195"/>
                  </a:lnTo>
                  <a:lnTo>
                    <a:pt x="568" y="195"/>
                  </a:lnTo>
                  <a:lnTo>
                    <a:pt x="628" y="210"/>
                  </a:lnTo>
                  <a:lnTo>
                    <a:pt x="703" y="254"/>
                  </a:lnTo>
                  <a:lnTo>
                    <a:pt x="732" y="284"/>
                  </a:lnTo>
                  <a:lnTo>
                    <a:pt x="777" y="344"/>
                  </a:lnTo>
                  <a:lnTo>
                    <a:pt x="792" y="389"/>
                  </a:lnTo>
                  <a:lnTo>
                    <a:pt x="807" y="479"/>
                  </a:lnTo>
                  <a:lnTo>
                    <a:pt x="807" y="568"/>
                  </a:lnTo>
                  <a:lnTo>
                    <a:pt x="807" y="1300"/>
                  </a:lnTo>
                  <a:lnTo>
                    <a:pt x="1001" y="1300"/>
                  </a:lnTo>
                  <a:lnTo>
                    <a:pt x="1001" y="538"/>
                  </a:lnTo>
                  <a:lnTo>
                    <a:pt x="986" y="389"/>
                  </a:lnTo>
                  <a:lnTo>
                    <a:pt x="971" y="284"/>
                  </a:lnTo>
                  <a:lnTo>
                    <a:pt x="912" y="180"/>
                  </a:lnTo>
                  <a:lnTo>
                    <a:pt x="852" y="105"/>
                  </a:lnTo>
                  <a:lnTo>
                    <a:pt x="792" y="45"/>
                  </a:lnTo>
                  <a:lnTo>
                    <a:pt x="703" y="16"/>
                  </a:lnTo>
                  <a:lnTo>
                    <a:pt x="613" y="1"/>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46" name="Google Shape;246;p25"/>
            <p:cNvSpPr/>
            <p:nvPr/>
          </p:nvSpPr>
          <p:spPr>
            <a:xfrm>
              <a:off x="1267091" y="4797350"/>
              <a:ext cx="24067" cy="67428"/>
            </a:xfrm>
            <a:custGeom>
              <a:rect b="b" l="l" r="r" t="t"/>
              <a:pathLst>
                <a:path extrusionOk="0" h="1300" w="464">
                  <a:moveTo>
                    <a:pt x="60" y="1"/>
                  </a:moveTo>
                  <a:lnTo>
                    <a:pt x="15" y="16"/>
                  </a:lnTo>
                  <a:lnTo>
                    <a:pt x="15" y="210"/>
                  </a:lnTo>
                  <a:lnTo>
                    <a:pt x="45" y="210"/>
                  </a:lnTo>
                  <a:lnTo>
                    <a:pt x="60" y="195"/>
                  </a:lnTo>
                  <a:lnTo>
                    <a:pt x="135" y="195"/>
                  </a:lnTo>
                  <a:lnTo>
                    <a:pt x="165" y="210"/>
                  </a:lnTo>
                  <a:lnTo>
                    <a:pt x="195" y="225"/>
                  </a:lnTo>
                  <a:lnTo>
                    <a:pt x="224" y="269"/>
                  </a:lnTo>
                  <a:lnTo>
                    <a:pt x="254" y="344"/>
                  </a:lnTo>
                  <a:lnTo>
                    <a:pt x="269" y="464"/>
                  </a:lnTo>
                  <a:lnTo>
                    <a:pt x="269" y="1106"/>
                  </a:lnTo>
                  <a:lnTo>
                    <a:pt x="0" y="1106"/>
                  </a:lnTo>
                  <a:lnTo>
                    <a:pt x="0" y="1300"/>
                  </a:lnTo>
                  <a:lnTo>
                    <a:pt x="463" y="1300"/>
                  </a:lnTo>
                  <a:lnTo>
                    <a:pt x="463" y="464"/>
                  </a:lnTo>
                  <a:lnTo>
                    <a:pt x="449" y="359"/>
                  </a:lnTo>
                  <a:lnTo>
                    <a:pt x="434" y="254"/>
                  </a:lnTo>
                  <a:lnTo>
                    <a:pt x="389" y="180"/>
                  </a:lnTo>
                  <a:lnTo>
                    <a:pt x="359" y="105"/>
                  </a:lnTo>
                  <a:lnTo>
                    <a:pt x="314" y="45"/>
                  </a:lnTo>
                  <a:lnTo>
                    <a:pt x="254" y="30"/>
                  </a:lnTo>
                  <a:lnTo>
                    <a:pt x="195" y="1"/>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47" name="Google Shape;247;p25"/>
            <p:cNvSpPr/>
            <p:nvPr/>
          </p:nvSpPr>
          <p:spPr>
            <a:xfrm>
              <a:off x="1301168" y="4797350"/>
              <a:ext cx="38019" cy="68206"/>
            </a:xfrm>
            <a:custGeom>
              <a:rect b="b" l="l" r="r" t="t"/>
              <a:pathLst>
                <a:path extrusionOk="0" h="1315" w="733">
                  <a:moveTo>
                    <a:pt x="90" y="1"/>
                  </a:moveTo>
                  <a:lnTo>
                    <a:pt x="1" y="30"/>
                  </a:lnTo>
                  <a:lnTo>
                    <a:pt x="1" y="254"/>
                  </a:lnTo>
                  <a:lnTo>
                    <a:pt x="30" y="254"/>
                  </a:lnTo>
                  <a:lnTo>
                    <a:pt x="120" y="210"/>
                  </a:lnTo>
                  <a:lnTo>
                    <a:pt x="210" y="195"/>
                  </a:lnTo>
                  <a:lnTo>
                    <a:pt x="269" y="195"/>
                  </a:lnTo>
                  <a:lnTo>
                    <a:pt x="344" y="225"/>
                  </a:lnTo>
                  <a:lnTo>
                    <a:pt x="404" y="269"/>
                  </a:lnTo>
                  <a:lnTo>
                    <a:pt x="449" y="314"/>
                  </a:lnTo>
                  <a:lnTo>
                    <a:pt x="493" y="389"/>
                  </a:lnTo>
                  <a:lnTo>
                    <a:pt x="523" y="464"/>
                  </a:lnTo>
                  <a:lnTo>
                    <a:pt x="538" y="568"/>
                  </a:lnTo>
                  <a:lnTo>
                    <a:pt x="538" y="673"/>
                  </a:lnTo>
                  <a:lnTo>
                    <a:pt x="538" y="762"/>
                  </a:lnTo>
                  <a:lnTo>
                    <a:pt x="523" y="852"/>
                  </a:lnTo>
                  <a:lnTo>
                    <a:pt x="493" y="941"/>
                  </a:lnTo>
                  <a:lnTo>
                    <a:pt x="449" y="1001"/>
                  </a:lnTo>
                  <a:lnTo>
                    <a:pt x="404" y="1046"/>
                  </a:lnTo>
                  <a:lnTo>
                    <a:pt x="344" y="1106"/>
                  </a:lnTo>
                  <a:lnTo>
                    <a:pt x="269" y="1121"/>
                  </a:lnTo>
                  <a:lnTo>
                    <a:pt x="150" y="1121"/>
                  </a:lnTo>
                  <a:lnTo>
                    <a:pt x="90" y="1106"/>
                  </a:lnTo>
                  <a:lnTo>
                    <a:pt x="60" y="1091"/>
                  </a:lnTo>
                  <a:lnTo>
                    <a:pt x="30" y="1046"/>
                  </a:lnTo>
                  <a:lnTo>
                    <a:pt x="1" y="1046"/>
                  </a:lnTo>
                  <a:lnTo>
                    <a:pt x="1" y="1270"/>
                  </a:lnTo>
                  <a:lnTo>
                    <a:pt x="45" y="1285"/>
                  </a:lnTo>
                  <a:lnTo>
                    <a:pt x="90" y="1300"/>
                  </a:lnTo>
                  <a:lnTo>
                    <a:pt x="165" y="1315"/>
                  </a:lnTo>
                  <a:lnTo>
                    <a:pt x="344" y="1315"/>
                  </a:lnTo>
                  <a:lnTo>
                    <a:pt x="434" y="1285"/>
                  </a:lnTo>
                  <a:lnTo>
                    <a:pt x="523" y="1225"/>
                  </a:lnTo>
                  <a:lnTo>
                    <a:pt x="598" y="1136"/>
                  </a:lnTo>
                  <a:lnTo>
                    <a:pt x="673" y="1046"/>
                  </a:lnTo>
                  <a:lnTo>
                    <a:pt x="703" y="927"/>
                  </a:lnTo>
                  <a:lnTo>
                    <a:pt x="732" y="807"/>
                  </a:lnTo>
                  <a:lnTo>
                    <a:pt x="732" y="658"/>
                  </a:lnTo>
                  <a:lnTo>
                    <a:pt x="732" y="523"/>
                  </a:lnTo>
                  <a:lnTo>
                    <a:pt x="703" y="374"/>
                  </a:lnTo>
                  <a:lnTo>
                    <a:pt x="673" y="269"/>
                  </a:lnTo>
                  <a:lnTo>
                    <a:pt x="598" y="165"/>
                  </a:lnTo>
                  <a:lnTo>
                    <a:pt x="523" y="90"/>
                  </a:lnTo>
                  <a:lnTo>
                    <a:pt x="434" y="30"/>
                  </a:lnTo>
                  <a:lnTo>
                    <a:pt x="344" y="1"/>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48" name="Google Shape;248;p25"/>
            <p:cNvSpPr/>
            <p:nvPr/>
          </p:nvSpPr>
          <p:spPr>
            <a:xfrm>
              <a:off x="1348419" y="4797350"/>
              <a:ext cx="54305" cy="69762"/>
            </a:xfrm>
            <a:custGeom>
              <a:rect b="b" l="l" r="r" t="t"/>
              <a:pathLst>
                <a:path extrusionOk="0" h="1345" w="1047">
                  <a:moveTo>
                    <a:pt x="1" y="1"/>
                  </a:moveTo>
                  <a:lnTo>
                    <a:pt x="1" y="195"/>
                  </a:lnTo>
                  <a:lnTo>
                    <a:pt x="31" y="434"/>
                  </a:lnTo>
                  <a:lnTo>
                    <a:pt x="31" y="628"/>
                  </a:lnTo>
                  <a:lnTo>
                    <a:pt x="60" y="807"/>
                  </a:lnTo>
                  <a:lnTo>
                    <a:pt x="90" y="941"/>
                  </a:lnTo>
                  <a:lnTo>
                    <a:pt x="135" y="1031"/>
                  </a:lnTo>
                  <a:lnTo>
                    <a:pt x="180" y="1106"/>
                  </a:lnTo>
                  <a:lnTo>
                    <a:pt x="225" y="1180"/>
                  </a:lnTo>
                  <a:lnTo>
                    <a:pt x="269" y="1225"/>
                  </a:lnTo>
                  <a:lnTo>
                    <a:pt x="329" y="1285"/>
                  </a:lnTo>
                  <a:lnTo>
                    <a:pt x="374" y="1300"/>
                  </a:lnTo>
                  <a:lnTo>
                    <a:pt x="449" y="1315"/>
                  </a:lnTo>
                  <a:lnTo>
                    <a:pt x="523" y="1345"/>
                  </a:lnTo>
                  <a:lnTo>
                    <a:pt x="583" y="1315"/>
                  </a:lnTo>
                  <a:lnTo>
                    <a:pt x="643" y="1315"/>
                  </a:lnTo>
                  <a:lnTo>
                    <a:pt x="703" y="1285"/>
                  </a:lnTo>
                  <a:lnTo>
                    <a:pt x="762" y="1255"/>
                  </a:lnTo>
                  <a:lnTo>
                    <a:pt x="852" y="1166"/>
                  </a:lnTo>
                  <a:lnTo>
                    <a:pt x="942" y="1031"/>
                  </a:lnTo>
                  <a:lnTo>
                    <a:pt x="986" y="867"/>
                  </a:lnTo>
                  <a:lnTo>
                    <a:pt x="1016" y="717"/>
                  </a:lnTo>
                  <a:lnTo>
                    <a:pt x="1046" y="493"/>
                  </a:lnTo>
                  <a:lnTo>
                    <a:pt x="1046" y="269"/>
                  </a:lnTo>
                  <a:lnTo>
                    <a:pt x="1046" y="1"/>
                  </a:lnTo>
                  <a:lnTo>
                    <a:pt x="867" y="1"/>
                  </a:lnTo>
                  <a:lnTo>
                    <a:pt x="867" y="299"/>
                  </a:lnTo>
                  <a:lnTo>
                    <a:pt x="852" y="479"/>
                  </a:lnTo>
                  <a:lnTo>
                    <a:pt x="852" y="643"/>
                  </a:lnTo>
                  <a:lnTo>
                    <a:pt x="807" y="762"/>
                  </a:lnTo>
                  <a:lnTo>
                    <a:pt x="792" y="897"/>
                  </a:lnTo>
                  <a:lnTo>
                    <a:pt x="732" y="1001"/>
                  </a:lnTo>
                  <a:lnTo>
                    <a:pt x="688" y="1091"/>
                  </a:lnTo>
                  <a:lnTo>
                    <a:pt x="613" y="1121"/>
                  </a:lnTo>
                  <a:lnTo>
                    <a:pt x="523" y="1136"/>
                  </a:lnTo>
                  <a:lnTo>
                    <a:pt x="464" y="1136"/>
                  </a:lnTo>
                  <a:lnTo>
                    <a:pt x="434" y="1121"/>
                  </a:lnTo>
                  <a:lnTo>
                    <a:pt x="404" y="1106"/>
                  </a:lnTo>
                  <a:lnTo>
                    <a:pt x="359" y="1076"/>
                  </a:lnTo>
                  <a:lnTo>
                    <a:pt x="314" y="1001"/>
                  </a:lnTo>
                  <a:lnTo>
                    <a:pt x="269" y="867"/>
                  </a:lnTo>
                  <a:lnTo>
                    <a:pt x="329" y="822"/>
                  </a:lnTo>
                  <a:lnTo>
                    <a:pt x="359" y="807"/>
                  </a:lnTo>
                  <a:lnTo>
                    <a:pt x="464" y="703"/>
                  </a:lnTo>
                  <a:lnTo>
                    <a:pt x="553" y="613"/>
                  </a:lnTo>
                  <a:lnTo>
                    <a:pt x="598" y="538"/>
                  </a:lnTo>
                  <a:lnTo>
                    <a:pt x="613" y="464"/>
                  </a:lnTo>
                  <a:lnTo>
                    <a:pt x="628" y="374"/>
                  </a:lnTo>
                  <a:lnTo>
                    <a:pt x="628" y="269"/>
                  </a:lnTo>
                  <a:lnTo>
                    <a:pt x="628" y="1"/>
                  </a:lnTo>
                  <a:lnTo>
                    <a:pt x="434" y="1"/>
                  </a:lnTo>
                  <a:lnTo>
                    <a:pt x="434" y="284"/>
                  </a:lnTo>
                  <a:lnTo>
                    <a:pt x="434" y="434"/>
                  </a:lnTo>
                  <a:lnTo>
                    <a:pt x="419" y="523"/>
                  </a:lnTo>
                  <a:lnTo>
                    <a:pt x="359" y="613"/>
                  </a:lnTo>
                  <a:lnTo>
                    <a:pt x="314" y="673"/>
                  </a:lnTo>
                  <a:lnTo>
                    <a:pt x="269" y="717"/>
                  </a:lnTo>
                  <a:lnTo>
                    <a:pt x="240" y="747"/>
                  </a:lnTo>
                  <a:lnTo>
                    <a:pt x="225" y="658"/>
                  </a:lnTo>
                  <a:lnTo>
                    <a:pt x="225" y="553"/>
                  </a:lnTo>
                  <a:lnTo>
                    <a:pt x="210" y="389"/>
                  </a:lnTo>
                  <a:lnTo>
                    <a:pt x="210" y="210"/>
                  </a:lnTo>
                  <a:lnTo>
                    <a:pt x="210" y="1"/>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49" name="Google Shape;249;p25"/>
            <p:cNvSpPr/>
            <p:nvPr/>
          </p:nvSpPr>
          <p:spPr>
            <a:xfrm>
              <a:off x="1411957" y="4797350"/>
              <a:ext cx="54253" cy="68206"/>
            </a:xfrm>
            <a:custGeom>
              <a:rect b="b" l="l" r="r" t="t"/>
              <a:pathLst>
                <a:path extrusionOk="0" h="1315" w="1046">
                  <a:moveTo>
                    <a:pt x="30" y="1"/>
                  </a:moveTo>
                  <a:lnTo>
                    <a:pt x="0" y="16"/>
                  </a:lnTo>
                  <a:lnTo>
                    <a:pt x="0" y="195"/>
                  </a:lnTo>
                  <a:lnTo>
                    <a:pt x="15" y="195"/>
                  </a:lnTo>
                  <a:lnTo>
                    <a:pt x="60" y="210"/>
                  </a:lnTo>
                  <a:lnTo>
                    <a:pt x="105" y="269"/>
                  </a:lnTo>
                  <a:lnTo>
                    <a:pt x="120" y="359"/>
                  </a:lnTo>
                  <a:lnTo>
                    <a:pt x="120" y="464"/>
                  </a:lnTo>
                  <a:lnTo>
                    <a:pt x="120" y="1300"/>
                  </a:lnTo>
                  <a:lnTo>
                    <a:pt x="314" y="1300"/>
                  </a:lnTo>
                  <a:lnTo>
                    <a:pt x="314" y="613"/>
                  </a:lnTo>
                  <a:lnTo>
                    <a:pt x="329" y="523"/>
                  </a:lnTo>
                  <a:lnTo>
                    <a:pt x="359" y="404"/>
                  </a:lnTo>
                  <a:lnTo>
                    <a:pt x="389" y="314"/>
                  </a:lnTo>
                  <a:lnTo>
                    <a:pt x="448" y="254"/>
                  </a:lnTo>
                  <a:lnTo>
                    <a:pt x="493" y="210"/>
                  </a:lnTo>
                  <a:lnTo>
                    <a:pt x="583" y="195"/>
                  </a:lnTo>
                  <a:lnTo>
                    <a:pt x="643" y="195"/>
                  </a:lnTo>
                  <a:lnTo>
                    <a:pt x="687" y="225"/>
                  </a:lnTo>
                  <a:lnTo>
                    <a:pt x="747" y="269"/>
                  </a:lnTo>
                  <a:lnTo>
                    <a:pt x="777" y="314"/>
                  </a:lnTo>
                  <a:lnTo>
                    <a:pt x="822" y="374"/>
                  </a:lnTo>
                  <a:lnTo>
                    <a:pt x="837" y="464"/>
                  </a:lnTo>
                  <a:lnTo>
                    <a:pt x="852" y="568"/>
                  </a:lnTo>
                  <a:lnTo>
                    <a:pt x="852" y="673"/>
                  </a:lnTo>
                  <a:lnTo>
                    <a:pt x="852" y="777"/>
                  </a:lnTo>
                  <a:lnTo>
                    <a:pt x="837" y="867"/>
                  </a:lnTo>
                  <a:lnTo>
                    <a:pt x="822" y="941"/>
                  </a:lnTo>
                  <a:lnTo>
                    <a:pt x="777" y="1016"/>
                  </a:lnTo>
                  <a:lnTo>
                    <a:pt x="747" y="1076"/>
                  </a:lnTo>
                  <a:lnTo>
                    <a:pt x="702" y="1106"/>
                  </a:lnTo>
                  <a:lnTo>
                    <a:pt x="657" y="1121"/>
                  </a:lnTo>
                  <a:lnTo>
                    <a:pt x="553" y="1121"/>
                  </a:lnTo>
                  <a:lnTo>
                    <a:pt x="508" y="1091"/>
                  </a:lnTo>
                  <a:lnTo>
                    <a:pt x="493" y="1106"/>
                  </a:lnTo>
                  <a:lnTo>
                    <a:pt x="493" y="1285"/>
                  </a:lnTo>
                  <a:lnTo>
                    <a:pt x="553" y="1315"/>
                  </a:lnTo>
                  <a:lnTo>
                    <a:pt x="702" y="1315"/>
                  </a:lnTo>
                  <a:lnTo>
                    <a:pt x="792" y="1285"/>
                  </a:lnTo>
                  <a:lnTo>
                    <a:pt x="867" y="1225"/>
                  </a:lnTo>
                  <a:lnTo>
                    <a:pt x="926" y="1180"/>
                  </a:lnTo>
                  <a:lnTo>
                    <a:pt x="971" y="1076"/>
                  </a:lnTo>
                  <a:lnTo>
                    <a:pt x="1016" y="956"/>
                  </a:lnTo>
                  <a:lnTo>
                    <a:pt x="1031" y="822"/>
                  </a:lnTo>
                  <a:lnTo>
                    <a:pt x="1046" y="673"/>
                  </a:lnTo>
                  <a:lnTo>
                    <a:pt x="1031" y="493"/>
                  </a:lnTo>
                  <a:lnTo>
                    <a:pt x="1016" y="344"/>
                  </a:lnTo>
                  <a:lnTo>
                    <a:pt x="956" y="210"/>
                  </a:lnTo>
                  <a:lnTo>
                    <a:pt x="911" y="120"/>
                  </a:lnTo>
                  <a:lnTo>
                    <a:pt x="852" y="75"/>
                  </a:lnTo>
                  <a:lnTo>
                    <a:pt x="777" y="16"/>
                  </a:lnTo>
                  <a:lnTo>
                    <a:pt x="702" y="1"/>
                  </a:lnTo>
                  <a:lnTo>
                    <a:pt x="523" y="1"/>
                  </a:lnTo>
                  <a:lnTo>
                    <a:pt x="493" y="16"/>
                  </a:lnTo>
                  <a:lnTo>
                    <a:pt x="448" y="45"/>
                  </a:lnTo>
                  <a:lnTo>
                    <a:pt x="389" y="135"/>
                  </a:lnTo>
                  <a:lnTo>
                    <a:pt x="314" y="269"/>
                  </a:lnTo>
                  <a:lnTo>
                    <a:pt x="299" y="284"/>
                  </a:lnTo>
                  <a:lnTo>
                    <a:pt x="299" y="269"/>
                  </a:lnTo>
                  <a:lnTo>
                    <a:pt x="269" y="165"/>
                  </a:lnTo>
                  <a:lnTo>
                    <a:pt x="209" y="45"/>
                  </a:lnTo>
                  <a:lnTo>
                    <a:pt x="150" y="16"/>
                  </a:lnTo>
                  <a:lnTo>
                    <a:pt x="60" y="1"/>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50" name="Google Shape;250;p25"/>
            <p:cNvSpPr/>
            <p:nvPr/>
          </p:nvSpPr>
          <p:spPr>
            <a:xfrm>
              <a:off x="1497176" y="4797350"/>
              <a:ext cx="41079" cy="93776"/>
            </a:xfrm>
            <a:custGeom>
              <a:rect b="b" l="l" r="r" t="t"/>
              <a:pathLst>
                <a:path extrusionOk="0" h="1808" w="792">
                  <a:moveTo>
                    <a:pt x="0" y="1"/>
                  </a:moveTo>
                  <a:lnTo>
                    <a:pt x="0" y="16"/>
                  </a:lnTo>
                  <a:lnTo>
                    <a:pt x="15" y="195"/>
                  </a:lnTo>
                  <a:lnTo>
                    <a:pt x="45" y="389"/>
                  </a:lnTo>
                  <a:lnTo>
                    <a:pt x="105" y="493"/>
                  </a:lnTo>
                  <a:lnTo>
                    <a:pt x="149" y="613"/>
                  </a:lnTo>
                  <a:lnTo>
                    <a:pt x="224" y="717"/>
                  </a:lnTo>
                  <a:lnTo>
                    <a:pt x="299" y="807"/>
                  </a:lnTo>
                  <a:lnTo>
                    <a:pt x="299" y="1808"/>
                  </a:lnTo>
                  <a:lnTo>
                    <a:pt x="493" y="1808"/>
                  </a:lnTo>
                  <a:lnTo>
                    <a:pt x="493" y="807"/>
                  </a:lnTo>
                  <a:lnTo>
                    <a:pt x="598" y="673"/>
                  </a:lnTo>
                  <a:lnTo>
                    <a:pt x="672" y="583"/>
                  </a:lnTo>
                  <a:lnTo>
                    <a:pt x="732" y="493"/>
                  </a:lnTo>
                  <a:lnTo>
                    <a:pt x="762" y="434"/>
                  </a:lnTo>
                  <a:lnTo>
                    <a:pt x="777" y="269"/>
                  </a:lnTo>
                  <a:lnTo>
                    <a:pt x="792" y="1"/>
                  </a:lnTo>
                  <a:lnTo>
                    <a:pt x="583" y="1"/>
                  </a:lnTo>
                  <a:lnTo>
                    <a:pt x="583" y="269"/>
                  </a:lnTo>
                  <a:lnTo>
                    <a:pt x="568" y="434"/>
                  </a:lnTo>
                  <a:lnTo>
                    <a:pt x="553" y="493"/>
                  </a:lnTo>
                  <a:lnTo>
                    <a:pt x="508" y="568"/>
                  </a:lnTo>
                  <a:lnTo>
                    <a:pt x="478" y="628"/>
                  </a:lnTo>
                  <a:lnTo>
                    <a:pt x="433" y="673"/>
                  </a:lnTo>
                  <a:lnTo>
                    <a:pt x="388" y="628"/>
                  </a:lnTo>
                  <a:lnTo>
                    <a:pt x="329" y="553"/>
                  </a:lnTo>
                  <a:lnTo>
                    <a:pt x="299" y="479"/>
                  </a:lnTo>
                  <a:lnTo>
                    <a:pt x="269" y="389"/>
                  </a:lnTo>
                  <a:lnTo>
                    <a:pt x="209" y="195"/>
                  </a:lnTo>
                  <a:lnTo>
                    <a:pt x="179" y="1"/>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51" name="Google Shape;251;p25"/>
            <p:cNvSpPr/>
            <p:nvPr/>
          </p:nvSpPr>
          <p:spPr>
            <a:xfrm>
              <a:off x="1545984" y="4797350"/>
              <a:ext cx="16286" cy="67428"/>
            </a:xfrm>
            <a:custGeom>
              <a:rect b="b" l="l" r="r" t="t"/>
              <a:pathLst>
                <a:path extrusionOk="0" h="1300" w="314">
                  <a:moveTo>
                    <a:pt x="30" y="1"/>
                  </a:moveTo>
                  <a:lnTo>
                    <a:pt x="0" y="16"/>
                  </a:lnTo>
                  <a:lnTo>
                    <a:pt x="0" y="195"/>
                  </a:lnTo>
                  <a:lnTo>
                    <a:pt x="15" y="195"/>
                  </a:lnTo>
                  <a:lnTo>
                    <a:pt x="75" y="210"/>
                  </a:lnTo>
                  <a:lnTo>
                    <a:pt x="105" y="225"/>
                  </a:lnTo>
                  <a:lnTo>
                    <a:pt x="120" y="284"/>
                  </a:lnTo>
                  <a:lnTo>
                    <a:pt x="120" y="359"/>
                  </a:lnTo>
                  <a:lnTo>
                    <a:pt x="120" y="1300"/>
                  </a:lnTo>
                  <a:lnTo>
                    <a:pt x="314" y="1300"/>
                  </a:lnTo>
                  <a:lnTo>
                    <a:pt x="314" y="299"/>
                  </a:lnTo>
                  <a:lnTo>
                    <a:pt x="314" y="225"/>
                  </a:lnTo>
                  <a:lnTo>
                    <a:pt x="299" y="165"/>
                  </a:lnTo>
                  <a:lnTo>
                    <a:pt x="284" y="105"/>
                  </a:lnTo>
                  <a:lnTo>
                    <a:pt x="254" y="75"/>
                  </a:lnTo>
                  <a:lnTo>
                    <a:pt x="179" y="16"/>
                  </a:lnTo>
                  <a:lnTo>
                    <a:pt x="90" y="1"/>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52" name="Google Shape;252;p25"/>
            <p:cNvSpPr/>
            <p:nvPr/>
          </p:nvSpPr>
          <p:spPr>
            <a:xfrm>
              <a:off x="1571502" y="4797350"/>
              <a:ext cx="42687" cy="72874"/>
            </a:xfrm>
            <a:custGeom>
              <a:rect b="b" l="l" r="r" t="t"/>
              <a:pathLst>
                <a:path extrusionOk="0" h="1405" w="823">
                  <a:moveTo>
                    <a:pt x="1" y="1"/>
                  </a:moveTo>
                  <a:lnTo>
                    <a:pt x="180" y="762"/>
                  </a:lnTo>
                  <a:lnTo>
                    <a:pt x="225" y="852"/>
                  </a:lnTo>
                  <a:lnTo>
                    <a:pt x="255" y="941"/>
                  </a:lnTo>
                  <a:lnTo>
                    <a:pt x="315" y="1031"/>
                  </a:lnTo>
                  <a:lnTo>
                    <a:pt x="344" y="1106"/>
                  </a:lnTo>
                  <a:lnTo>
                    <a:pt x="225" y="1166"/>
                  </a:lnTo>
                  <a:lnTo>
                    <a:pt x="46" y="1210"/>
                  </a:lnTo>
                  <a:lnTo>
                    <a:pt x="46" y="1404"/>
                  </a:lnTo>
                  <a:lnTo>
                    <a:pt x="135" y="1390"/>
                  </a:lnTo>
                  <a:lnTo>
                    <a:pt x="240" y="1360"/>
                  </a:lnTo>
                  <a:lnTo>
                    <a:pt x="359" y="1300"/>
                  </a:lnTo>
                  <a:lnTo>
                    <a:pt x="449" y="1255"/>
                  </a:lnTo>
                  <a:lnTo>
                    <a:pt x="539" y="1180"/>
                  </a:lnTo>
                  <a:lnTo>
                    <a:pt x="613" y="1106"/>
                  </a:lnTo>
                  <a:lnTo>
                    <a:pt x="688" y="1001"/>
                  </a:lnTo>
                  <a:lnTo>
                    <a:pt x="733" y="912"/>
                  </a:lnTo>
                  <a:lnTo>
                    <a:pt x="778" y="777"/>
                  </a:lnTo>
                  <a:lnTo>
                    <a:pt x="807" y="658"/>
                  </a:lnTo>
                  <a:lnTo>
                    <a:pt x="822" y="538"/>
                  </a:lnTo>
                  <a:lnTo>
                    <a:pt x="822" y="389"/>
                  </a:lnTo>
                  <a:lnTo>
                    <a:pt x="822" y="1"/>
                  </a:lnTo>
                  <a:lnTo>
                    <a:pt x="628" y="1"/>
                  </a:lnTo>
                  <a:lnTo>
                    <a:pt x="628" y="434"/>
                  </a:lnTo>
                  <a:lnTo>
                    <a:pt x="613" y="628"/>
                  </a:lnTo>
                  <a:lnTo>
                    <a:pt x="598" y="777"/>
                  </a:lnTo>
                  <a:lnTo>
                    <a:pt x="539" y="927"/>
                  </a:lnTo>
                  <a:lnTo>
                    <a:pt x="464" y="1016"/>
                  </a:lnTo>
                  <a:lnTo>
                    <a:pt x="449" y="986"/>
                  </a:lnTo>
                  <a:lnTo>
                    <a:pt x="434" y="941"/>
                  </a:lnTo>
                  <a:lnTo>
                    <a:pt x="210" y="1"/>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53" name="Google Shape;253;p25"/>
            <p:cNvSpPr/>
            <p:nvPr/>
          </p:nvSpPr>
          <p:spPr>
            <a:xfrm>
              <a:off x="1622644" y="4797350"/>
              <a:ext cx="17116" cy="40353"/>
            </a:xfrm>
            <a:custGeom>
              <a:rect b="b" l="l" r="r" t="t"/>
              <a:pathLst>
                <a:path extrusionOk="0" h="778" w="330">
                  <a:moveTo>
                    <a:pt x="45" y="1"/>
                  </a:moveTo>
                  <a:lnTo>
                    <a:pt x="1" y="16"/>
                  </a:lnTo>
                  <a:lnTo>
                    <a:pt x="1" y="195"/>
                  </a:lnTo>
                  <a:lnTo>
                    <a:pt x="16" y="195"/>
                  </a:lnTo>
                  <a:lnTo>
                    <a:pt x="75" y="210"/>
                  </a:lnTo>
                  <a:lnTo>
                    <a:pt x="105" y="225"/>
                  </a:lnTo>
                  <a:lnTo>
                    <a:pt x="120" y="284"/>
                  </a:lnTo>
                  <a:lnTo>
                    <a:pt x="120" y="359"/>
                  </a:lnTo>
                  <a:lnTo>
                    <a:pt x="120" y="777"/>
                  </a:lnTo>
                  <a:lnTo>
                    <a:pt x="329" y="777"/>
                  </a:lnTo>
                  <a:lnTo>
                    <a:pt x="329" y="299"/>
                  </a:lnTo>
                  <a:lnTo>
                    <a:pt x="329" y="225"/>
                  </a:lnTo>
                  <a:lnTo>
                    <a:pt x="299" y="165"/>
                  </a:lnTo>
                  <a:lnTo>
                    <a:pt x="269" y="105"/>
                  </a:lnTo>
                  <a:lnTo>
                    <a:pt x="254" y="75"/>
                  </a:lnTo>
                  <a:lnTo>
                    <a:pt x="180" y="16"/>
                  </a:lnTo>
                  <a:lnTo>
                    <a:pt x="90" y="1"/>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54" name="Google Shape;254;p25"/>
            <p:cNvSpPr/>
            <p:nvPr/>
          </p:nvSpPr>
          <p:spPr>
            <a:xfrm>
              <a:off x="1647437" y="4797350"/>
              <a:ext cx="17116" cy="40353"/>
            </a:xfrm>
            <a:custGeom>
              <a:rect b="b" l="l" r="r" t="t"/>
              <a:pathLst>
                <a:path extrusionOk="0" h="778" w="330">
                  <a:moveTo>
                    <a:pt x="30" y="1"/>
                  </a:moveTo>
                  <a:lnTo>
                    <a:pt x="1" y="16"/>
                  </a:lnTo>
                  <a:lnTo>
                    <a:pt x="1" y="195"/>
                  </a:lnTo>
                  <a:lnTo>
                    <a:pt x="30" y="195"/>
                  </a:lnTo>
                  <a:lnTo>
                    <a:pt x="75" y="210"/>
                  </a:lnTo>
                  <a:lnTo>
                    <a:pt x="90" y="225"/>
                  </a:lnTo>
                  <a:lnTo>
                    <a:pt x="120" y="284"/>
                  </a:lnTo>
                  <a:lnTo>
                    <a:pt x="135" y="359"/>
                  </a:lnTo>
                  <a:lnTo>
                    <a:pt x="135" y="777"/>
                  </a:lnTo>
                  <a:lnTo>
                    <a:pt x="329" y="777"/>
                  </a:lnTo>
                  <a:lnTo>
                    <a:pt x="329" y="299"/>
                  </a:lnTo>
                  <a:lnTo>
                    <a:pt x="314" y="225"/>
                  </a:lnTo>
                  <a:lnTo>
                    <a:pt x="314" y="165"/>
                  </a:lnTo>
                  <a:lnTo>
                    <a:pt x="269" y="105"/>
                  </a:lnTo>
                  <a:lnTo>
                    <a:pt x="239" y="75"/>
                  </a:lnTo>
                  <a:lnTo>
                    <a:pt x="180" y="16"/>
                  </a:lnTo>
                  <a:lnTo>
                    <a:pt x="90" y="1"/>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grpSp>
      <p:grpSp>
        <p:nvGrpSpPr>
          <p:cNvPr id="255" name="Google Shape;255;p25"/>
          <p:cNvGrpSpPr/>
          <p:nvPr/>
        </p:nvGrpSpPr>
        <p:grpSpPr>
          <a:xfrm rot="-5400000">
            <a:off x="140046" y="5626125"/>
            <a:ext cx="379636" cy="165559"/>
            <a:chOff x="279400" y="916700"/>
            <a:chExt cx="6978600" cy="3620075"/>
          </a:xfrm>
        </p:grpSpPr>
        <p:sp>
          <p:nvSpPr>
            <p:cNvPr id="256" name="Google Shape;256;p25"/>
            <p:cNvSpPr/>
            <p:nvPr/>
          </p:nvSpPr>
          <p:spPr>
            <a:xfrm>
              <a:off x="279400" y="916700"/>
              <a:ext cx="2023400" cy="3620075"/>
            </a:xfrm>
            <a:custGeom>
              <a:rect b="b" l="l" r="r" t="t"/>
              <a:pathLst>
                <a:path extrusionOk="0" h="144803" w="80936">
                  <a:moveTo>
                    <a:pt x="23125" y="0"/>
                  </a:moveTo>
                  <a:lnTo>
                    <a:pt x="57811" y="0"/>
                  </a:lnTo>
                  <a:cubicBezTo>
                    <a:pt x="70475" y="0"/>
                    <a:pt x="80936" y="10461"/>
                    <a:pt x="80936" y="23124"/>
                  </a:cubicBezTo>
                  <a:lnTo>
                    <a:pt x="80936" y="121678"/>
                  </a:lnTo>
                  <a:cubicBezTo>
                    <a:pt x="80936" y="134341"/>
                    <a:pt x="70475" y="144802"/>
                    <a:pt x="57811" y="144802"/>
                  </a:cubicBezTo>
                  <a:lnTo>
                    <a:pt x="23125" y="144802"/>
                  </a:lnTo>
                  <a:cubicBezTo>
                    <a:pt x="10462" y="144802"/>
                    <a:pt x="1" y="134341"/>
                    <a:pt x="1" y="121678"/>
                  </a:cubicBezTo>
                  <a:lnTo>
                    <a:pt x="1" y="23124"/>
                  </a:lnTo>
                  <a:cubicBezTo>
                    <a:pt x="1" y="10461"/>
                    <a:pt x="10462" y="0"/>
                    <a:pt x="23125" y="0"/>
                  </a:cubicBezTo>
                  <a:close/>
                  <a:moveTo>
                    <a:pt x="67722" y="24225"/>
                  </a:moveTo>
                  <a:lnTo>
                    <a:pt x="15417" y="24225"/>
                  </a:lnTo>
                  <a:lnTo>
                    <a:pt x="15417" y="33035"/>
                  </a:lnTo>
                  <a:lnTo>
                    <a:pt x="37440" y="33035"/>
                  </a:lnTo>
                  <a:lnTo>
                    <a:pt x="37440" y="124431"/>
                  </a:lnTo>
                  <a:lnTo>
                    <a:pt x="45699" y="124431"/>
                  </a:lnTo>
                  <a:lnTo>
                    <a:pt x="45699" y="33035"/>
                  </a:lnTo>
                  <a:lnTo>
                    <a:pt x="67722" y="33035"/>
                  </a:ln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sp>
          <p:nvSpPr>
            <p:cNvPr id="257" name="Google Shape;257;p25"/>
            <p:cNvSpPr/>
            <p:nvPr/>
          </p:nvSpPr>
          <p:spPr>
            <a:xfrm>
              <a:off x="2784525" y="1178200"/>
              <a:ext cx="4473475" cy="2959400"/>
            </a:xfrm>
            <a:custGeom>
              <a:rect b="b" l="l" r="r" t="t"/>
              <a:pathLst>
                <a:path extrusionOk="0" h="118376" w="178939">
                  <a:moveTo>
                    <a:pt x="33586" y="1"/>
                  </a:moveTo>
                  <a:lnTo>
                    <a:pt x="33586" y="13215"/>
                  </a:lnTo>
                  <a:lnTo>
                    <a:pt x="42395" y="13215"/>
                  </a:lnTo>
                  <a:lnTo>
                    <a:pt x="42395" y="1"/>
                  </a:lnTo>
                  <a:close/>
                  <a:moveTo>
                    <a:pt x="155264" y="33586"/>
                  </a:moveTo>
                  <a:cubicBezTo>
                    <a:pt x="159669" y="33586"/>
                    <a:pt x="162972" y="35789"/>
                    <a:pt x="166276" y="40193"/>
                  </a:cubicBezTo>
                  <a:cubicBezTo>
                    <a:pt x="167927" y="42946"/>
                    <a:pt x="169028" y="46800"/>
                    <a:pt x="169579" y="52856"/>
                  </a:cubicBezTo>
                  <a:lnTo>
                    <a:pt x="140398" y="52856"/>
                  </a:lnTo>
                  <a:cubicBezTo>
                    <a:pt x="140398" y="46800"/>
                    <a:pt x="142050" y="42395"/>
                    <a:pt x="144803" y="38541"/>
                  </a:cubicBezTo>
                  <a:cubicBezTo>
                    <a:pt x="147556" y="35238"/>
                    <a:pt x="150859" y="33586"/>
                    <a:pt x="155264" y="33586"/>
                  </a:cubicBezTo>
                  <a:close/>
                  <a:moveTo>
                    <a:pt x="78183" y="33036"/>
                  </a:moveTo>
                  <a:cubicBezTo>
                    <a:pt x="82037" y="33036"/>
                    <a:pt x="85341" y="35238"/>
                    <a:pt x="87543" y="39092"/>
                  </a:cubicBezTo>
                  <a:cubicBezTo>
                    <a:pt x="90846" y="43497"/>
                    <a:pt x="91947" y="50104"/>
                    <a:pt x="91947" y="58362"/>
                  </a:cubicBezTo>
                  <a:cubicBezTo>
                    <a:pt x="91947" y="67172"/>
                    <a:pt x="90296" y="73778"/>
                    <a:pt x="87543" y="78183"/>
                  </a:cubicBezTo>
                  <a:cubicBezTo>
                    <a:pt x="84790" y="82588"/>
                    <a:pt x="81486" y="84790"/>
                    <a:pt x="77632" y="84790"/>
                  </a:cubicBezTo>
                  <a:cubicBezTo>
                    <a:pt x="73778" y="84790"/>
                    <a:pt x="70475" y="82588"/>
                    <a:pt x="67722" y="78734"/>
                  </a:cubicBezTo>
                  <a:cubicBezTo>
                    <a:pt x="64969" y="74329"/>
                    <a:pt x="63868" y="68273"/>
                    <a:pt x="63868" y="59463"/>
                  </a:cubicBezTo>
                  <a:cubicBezTo>
                    <a:pt x="63868" y="50654"/>
                    <a:pt x="64969" y="44047"/>
                    <a:pt x="68273" y="39643"/>
                  </a:cubicBezTo>
                  <a:cubicBezTo>
                    <a:pt x="71026" y="35238"/>
                    <a:pt x="74329" y="33036"/>
                    <a:pt x="78183" y="33036"/>
                  </a:cubicBezTo>
                  <a:close/>
                  <a:moveTo>
                    <a:pt x="19271" y="24226"/>
                  </a:moveTo>
                  <a:cubicBezTo>
                    <a:pt x="17069" y="24226"/>
                    <a:pt x="15417" y="24777"/>
                    <a:pt x="13765" y="26429"/>
                  </a:cubicBezTo>
                  <a:cubicBezTo>
                    <a:pt x="12114" y="28080"/>
                    <a:pt x="9911" y="30833"/>
                    <a:pt x="8260" y="35789"/>
                  </a:cubicBezTo>
                  <a:lnTo>
                    <a:pt x="8260" y="25328"/>
                  </a:lnTo>
                  <a:lnTo>
                    <a:pt x="1" y="25328"/>
                  </a:lnTo>
                  <a:lnTo>
                    <a:pt x="1" y="92498"/>
                  </a:lnTo>
                  <a:lnTo>
                    <a:pt x="8810" y="92498"/>
                  </a:lnTo>
                  <a:lnTo>
                    <a:pt x="8810" y="57812"/>
                  </a:lnTo>
                  <a:cubicBezTo>
                    <a:pt x="8810" y="52856"/>
                    <a:pt x="9361" y="48452"/>
                    <a:pt x="10462" y="44047"/>
                  </a:cubicBezTo>
                  <a:cubicBezTo>
                    <a:pt x="11013" y="41845"/>
                    <a:pt x="12114" y="39643"/>
                    <a:pt x="13765" y="37991"/>
                  </a:cubicBezTo>
                  <a:cubicBezTo>
                    <a:pt x="14867" y="36339"/>
                    <a:pt x="17069" y="35789"/>
                    <a:pt x="18721" y="35789"/>
                  </a:cubicBezTo>
                  <a:cubicBezTo>
                    <a:pt x="20923" y="35789"/>
                    <a:pt x="23125" y="36339"/>
                    <a:pt x="25328" y="37991"/>
                  </a:cubicBezTo>
                  <a:lnTo>
                    <a:pt x="28080" y="27530"/>
                  </a:lnTo>
                  <a:cubicBezTo>
                    <a:pt x="25328" y="25328"/>
                    <a:pt x="22024" y="24226"/>
                    <a:pt x="19271" y="24226"/>
                  </a:cubicBezTo>
                  <a:close/>
                  <a:moveTo>
                    <a:pt x="33586" y="25328"/>
                  </a:moveTo>
                  <a:lnTo>
                    <a:pt x="33586" y="92498"/>
                  </a:lnTo>
                  <a:lnTo>
                    <a:pt x="42395" y="92498"/>
                  </a:lnTo>
                  <a:lnTo>
                    <a:pt x="42395" y="25328"/>
                  </a:lnTo>
                  <a:close/>
                  <a:moveTo>
                    <a:pt x="111218" y="1"/>
                  </a:moveTo>
                  <a:lnTo>
                    <a:pt x="111218" y="92498"/>
                  </a:lnTo>
                  <a:lnTo>
                    <a:pt x="120027" y="92498"/>
                  </a:lnTo>
                  <a:lnTo>
                    <a:pt x="120027" y="1"/>
                  </a:lnTo>
                  <a:close/>
                  <a:moveTo>
                    <a:pt x="155264" y="24226"/>
                  </a:moveTo>
                  <a:cubicBezTo>
                    <a:pt x="148106" y="24226"/>
                    <a:pt x="142050" y="26979"/>
                    <a:pt x="137645" y="33586"/>
                  </a:cubicBezTo>
                  <a:cubicBezTo>
                    <a:pt x="133241" y="39643"/>
                    <a:pt x="131039" y="48452"/>
                    <a:pt x="131039" y="59463"/>
                  </a:cubicBezTo>
                  <a:cubicBezTo>
                    <a:pt x="131039" y="70475"/>
                    <a:pt x="133241" y="78734"/>
                    <a:pt x="137645" y="84790"/>
                  </a:cubicBezTo>
                  <a:cubicBezTo>
                    <a:pt x="142050" y="90846"/>
                    <a:pt x="148106" y="94150"/>
                    <a:pt x="155815" y="94150"/>
                  </a:cubicBezTo>
                  <a:cubicBezTo>
                    <a:pt x="161871" y="94150"/>
                    <a:pt x="166826" y="91948"/>
                    <a:pt x="170680" y="88093"/>
                  </a:cubicBezTo>
                  <a:cubicBezTo>
                    <a:pt x="174534" y="84790"/>
                    <a:pt x="176737" y="79284"/>
                    <a:pt x="178388" y="72127"/>
                  </a:cubicBezTo>
                  <a:lnTo>
                    <a:pt x="169579" y="71026"/>
                  </a:lnTo>
                  <a:cubicBezTo>
                    <a:pt x="167927" y="75430"/>
                    <a:pt x="166276" y="79284"/>
                    <a:pt x="164073" y="81487"/>
                  </a:cubicBezTo>
                  <a:cubicBezTo>
                    <a:pt x="161871" y="83689"/>
                    <a:pt x="158567" y="84790"/>
                    <a:pt x="155815" y="84790"/>
                  </a:cubicBezTo>
                  <a:cubicBezTo>
                    <a:pt x="151410" y="84790"/>
                    <a:pt x="147556" y="82588"/>
                    <a:pt x="144803" y="78734"/>
                  </a:cubicBezTo>
                  <a:cubicBezTo>
                    <a:pt x="142050" y="74880"/>
                    <a:pt x="140398" y="69374"/>
                    <a:pt x="139848" y="61666"/>
                  </a:cubicBezTo>
                  <a:lnTo>
                    <a:pt x="178388" y="61666"/>
                  </a:lnTo>
                  <a:cubicBezTo>
                    <a:pt x="178939" y="60565"/>
                    <a:pt x="178939" y="59463"/>
                    <a:pt x="178939" y="58913"/>
                  </a:cubicBezTo>
                  <a:cubicBezTo>
                    <a:pt x="178939" y="47901"/>
                    <a:pt x="176737" y="39092"/>
                    <a:pt x="172332" y="33036"/>
                  </a:cubicBezTo>
                  <a:cubicBezTo>
                    <a:pt x="167927" y="26979"/>
                    <a:pt x="161871" y="24226"/>
                    <a:pt x="155264" y="24226"/>
                  </a:cubicBezTo>
                  <a:close/>
                  <a:moveTo>
                    <a:pt x="78734" y="24226"/>
                  </a:moveTo>
                  <a:cubicBezTo>
                    <a:pt x="75430" y="24226"/>
                    <a:pt x="72677" y="24777"/>
                    <a:pt x="70475" y="26429"/>
                  </a:cubicBezTo>
                  <a:cubicBezTo>
                    <a:pt x="67722" y="28080"/>
                    <a:pt x="65520" y="30833"/>
                    <a:pt x="63868" y="34137"/>
                  </a:cubicBezTo>
                  <a:lnTo>
                    <a:pt x="63868" y="25328"/>
                  </a:lnTo>
                  <a:lnTo>
                    <a:pt x="55609" y="25328"/>
                  </a:lnTo>
                  <a:lnTo>
                    <a:pt x="55609" y="118375"/>
                  </a:lnTo>
                  <a:lnTo>
                    <a:pt x="64419" y="118375"/>
                  </a:lnTo>
                  <a:lnTo>
                    <a:pt x="64419" y="85341"/>
                  </a:lnTo>
                  <a:cubicBezTo>
                    <a:pt x="66070" y="88093"/>
                    <a:pt x="68273" y="89745"/>
                    <a:pt x="70475" y="91397"/>
                  </a:cubicBezTo>
                  <a:cubicBezTo>
                    <a:pt x="72677" y="93049"/>
                    <a:pt x="75430" y="94150"/>
                    <a:pt x="78183" y="94150"/>
                  </a:cubicBezTo>
                  <a:cubicBezTo>
                    <a:pt x="82037" y="94150"/>
                    <a:pt x="85891" y="92498"/>
                    <a:pt x="89745" y="89745"/>
                  </a:cubicBezTo>
                  <a:cubicBezTo>
                    <a:pt x="93599" y="86442"/>
                    <a:pt x="96352" y="82588"/>
                    <a:pt x="98004" y="77082"/>
                  </a:cubicBezTo>
                  <a:cubicBezTo>
                    <a:pt x="99656" y="71576"/>
                    <a:pt x="100757" y="65520"/>
                    <a:pt x="100757" y="58362"/>
                  </a:cubicBezTo>
                  <a:cubicBezTo>
                    <a:pt x="100757" y="52306"/>
                    <a:pt x="100206" y="46250"/>
                    <a:pt x="98554" y="40744"/>
                  </a:cubicBezTo>
                  <a:cubicBezTo>
                    <a:pt x="96352" y="35789"/>
                    <a:pt x="94150" y="31384"/>
                    <a:pt x="90846" y="28631"/>
                  </a:cubicBezTo>
                  <a:cubicBezTo>
                    <a:pt x="87543" y="25328"/>
                    <a:pt x="83138" y="24226"/>
                    <a:pt x="78734" y="24226"/>
                  </a:cubicBezTo>
                  <a:close/>
                </a:path>
              </a:pathLst>
            </a:cu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ערכת נושא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תבנית כללית - חטיבה קמעונאית - רקע לבן">
  <a:themeElements>
    <a:clrScheme name="Mizrahi">
      <a:dk1>
        <a:srgbClr val="000000"/>
      </a:dk1>
      <a:lt1>
        <a:srgbClr val="FFFFFF"/>
      </a:lt1>
      <a:dk2>
        <a:srgbClr val="FA7805"/>
      </a:dk2>
      <a:lt2>
        <a:srgbClr val="808080"/>
      </a:lt2>
      <a:accent1>
        <a:srgbClr val="FA7805"/>
      </a:accent1>
      <a:accent2>
        <a:srgbClr val="47494C"/>
      </a:accent2>
      <a:accent3>
        <a:srgbClr val="FFFFFF"/>
      </a:accent3>
      <a:accent4>
        <a:srgbClr val="47494C"/>
      </a:accent4>
      <a:accent5>
        <a:srgbClr val="DAEDEF"/>
      </a:accent5>
      <a:accent6>
        <a:srgbClr val="808080"/>
      </a:accent6>
      <a:hlink>
        <a:srgbClr val="808080"/>
      </a:hlink>
      <a:folHlink>
        <a:srgbClr val="808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